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0" r:id="rId1"/>
  </p:sldMasterIdLst>
  <p:notesMasterIdLst>
    <p:notesMasterId r:id="rId10"/>
  </p:notesMasterIdLst>
  <p:sldIdLst>
    <p:sldId id="256" r:id="rId2"/>
    <p:sldId id="257" r:id="rId3"/>
    <p:sldId id="258" r:id="rId4"/>
    <p:sldId id="259" r:id="rId5"/>
    <p:sldId id="265" r:id="rId6"/>
    <p:sldId id="261" r:id="rId7"/>
    <p:sldId id="262" r:id="rId8"/>
    <p:sldId id="263" r:id="rId9"/>
  </p:sldIdLst>
  <p:sldSz cx="9144000" cy="5143500" type="screen16x9"/>
  <p:notesSz cx="6858000" cy="9144000"/>
  <p:embeddedFontLst>
    <p:embeddedFont>
      <p:font typeface="Nanum Gothic" panose="020D0604000000000000" pitchFamily="34" charset="-127"/>
      <p:regular r:id="rId11"/>
      <p:bold r:id="rId12"/>
    </p:embeddedFont>
    <p:embeddedFont>
      <p:font typeface="Crimson Text" pitchFamily="2" charset="0"/>
      <p:regular r:id="rId13"/>
      <p:bold r:id="rId14"/>
      <p:italic r:id="rId15"/>
      <p:boldItalic r:id="rId16"/>
    </p:embeddedFont>
    <p:embeddedFont>
      <p:font typeface="Josefin Sans" pitchFamily="2" charset="0"/>
      <p:regular r:id="rId17"/>
      <p:bold r:id="rId18"/>
    </p:embeddedFont>
    <p:embeddedFont>
      <p:font typeface="Lato" panose="020F0502020204030203" pitchFamily="34" charset="0"/>
      <p:regular r:id="rId19"/>
      <p:bold r:id="rId20"/>
      <p:italic r:id="rId21"/>
      <p:boldItalic r:id="rId22"/>
    </p:embeddedFont>
    <p:embeddedFont>
      <p:font typeface="Mako" pitchFamily="2" charset="0"/>
      <p:regular r:id="rId23"/>
    </p:embeddedFont>
    <p:embeddedFont>
      <p:font typeface="Merriweather Light" pitchFamily="2" charset="0"/>
      <p:regular r:id="rId24"/>
      <p:bold r:id="rId25"/>
      <p:italic r:id="rId26"/>
      <p:boldItalic r:id="rId27"/>
    </p:embeddedFont>
    <p:embeddedFont>
      <p:font typeface="Montserrat" pitchFamily="2" charset="0"/>
      <p:regular r:id="rId28"/>
      <p:bold r:id="rId29"/>
      <p:italic r:id="rId30"/>
      <p:boldItalic r:id="rId31"/>
    </p:embeddedFont>
    <p:embeddedFont>
      <p:font typeface="Open Sans" panose="020B0606030504020204" pitchFamily="34" charset="0"/>
      <p:regular r:id="rId32"/>
      <p:bold r:id="rId33"/>
      <p:italic r:id="rId34"/>
      <p:boldItalic r:id="rId35"/>
    </p:embeddedFont>
    <p:embeddedFont>
      <p:font typeface="Open Sans SemiBold" panose="020F0502020204030204" pitchFamily="34" charset="0"/>
      <p:regular r:id="rId36"/>
      <p:bold r:id="rId37"/>
      <p:italic r:id="rId38"/>
      <p:boldItalic r:id="rId39"/>
    </p:embeddedFont>
    <p:embeddedFont>
      <p:font typeface="Russo One" panose="02000503050000020004" pitchFamily="2" charset="0"/>
      <p:regular r:id="rId40"/>
    </p:embeddedFont>
    <p:embeddedFont>
      <p:font typeface="Vidaloka" panose="02000504000000020004" pitchFamily="2" charset="0"/>
      <p:regular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E09D7B-FEBA-452E-A42F-503DD67E3280}" v="44" dt="2024-06-03T14:26:36.8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822"/>
    <p:restoredTop sz="75523"/>
  </p:normalViewPr>
  <p:slideViewPr>
    <p:cSldViewPr snapToGrid="0">
      <p:cViewPr varScale="1">
        <p:scale>
          <a:sx n="159" d="100"/>
          <a:sy n="159" d="100"/>
        </p:scale>
        <p:origin x="169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9" Type="http://schemas.openxmlformats.org/officeDocument/2006/relationships/font" Target="fonts/font29.fntdata"/><Relationship Id="rId21" Type="http://schemas.openxmlformats.org/officeDocument/2006/relationships/font" Target="fonts/font11.fntdata"/><Relationship Id="rId34" Type="http://schemas.openxmlformats.org/officeDocument/2006/relationships/font" Target="fonts/font24.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6.fntdata"/><Relationship Id="rId29"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37" Type="http://schemas.openxmlformats.org/officeDocument/2006/relationships/font" Target="fonts/font27.fntdata"/><Relationship Id="rId40" Type="http://schemas.openxmlformats.org/officeDocument/2006/relationships/font" Target="fonts/font30.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font" Target="fonts/font26.fntdata"/><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font" Target="fonts/font21.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schemas.openxmlformats.org/officeDocument/2006/relationships/font" Target="fonts/font25.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font" Target="fonts/font23.fntdata"/><Relationship Id="rId38" Type="http://schemas.openxmlformats.org/officeDocument/2006/relationships/font" Target="fonts/font28.fntdata"/><Relationship Id="rId46" Type="http://schemas.microsoft.com/office/2015/10/relationships/revisionInfo" Target="revisionInfo.xml"/><Relationship Id="rId20" Type="http://schemas.openxmlformats.org/officeDocument/2006/relationships/font" Target="fonts/font10.fntdata"/><Relationship Id="rId41" Type="http://schemas.openxmlformats.org/officeDocument/2006/relationships/font" Target="fonts/font31.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ko-KR" dirty="0"/>
              <a:t>Hello, we are going to present our team project presentation. We designed ~~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500"/>
              </a:spcBef>
              <a:spcAft>
                <a:spcPts val="0"/>
              </a:spcAft>
              <a:buClr>
                <a:schemeClr val="dk1"/>
              </a:buClr>
              <a:buSzPts val="1100"/>
              <a:buFont typeface="Arial"/>
              <a:buNone/>
            </a:pPr>
            <a:r>
              <a:rPr lang="en-US" sz="1200" dirty="0">
                <a:solidFill>
                  <a:srgbClr val="0D0D0D"/>
                </a:solidFill>
              </a:rPr>
              <a:t>In this project, we designed a program to "analyze the emotions felt by characters" when the novel is given. (</a:t>
            </a:r>
            <a:r>
              <a:rPr lang="ko-KR" altLang="en-US" sz="1200" dirty="0">
                <a:solidFill>
                  <a:srgbClr val="0D0D0D"/>
                </a:solidFill>
              </a:rPr>
              <a:t>본문 두번째 읽기</a:t>
            </a:r>
            <a:r>
              <a:rPr lang="en-US" altLang="ko-KR" sz="1200" dirty="0">
                <a:solidFill>
                  <a:srgbClr val="0D0D0D"/>
                </a:solidFill>
              </a:rPr>
              <a:t>)</a:t>
            </a:r>
            <a:r>
              <a:rPr lang="en-US" sz="1200" dirty="0">
                <a:solidFill>
                  <a:srgbClr val="0D0D0D"/>
                </a:solidFill>
              </a:rPr>
              <a:t>. Our Emotion Analyzer identifies and classifies how characters' emotions change in the text.</a:t>
            </a:r>
          </a:p>
          <a:p>
            <a:pPr marL="0" lvl="0" indent="0" algn="l" rtl="0">
              <a:lnSpc>
                <a:spcPct val="115000"/>
              </a:lnSpc>
              <a:spcBef>
                <a:spcPts val="1500"/>
              </a:spcBef>
              <a:spcAft>
                <a:spcPts val="0"/>
              </a:spcAft>
              <a:buClr>
                <a:schemeClr val="dk1"/>
              </a:buClr>
              <a:buSzPts val="1100"/>
              <a:buFont typeface="Arial"/>
              <a:buNone/>
            </a:pPr>
            <a:endParaRPr lang="en-US" sz="1000" dirty="0">
              <a:solidFill>
                <a:schemeClr val="dk1"/>
              </a:solidFill>
              <a:latin typeface="Nanum Gothic"/>
              <a:ea typeface="Nanum Gothic"/>
              <a:cs typeface="Nanum Gothic"/>
              <a:sym typeface="Nanum Gothic"/>
            </a:endParaRPr>
          </a:p>
          <a:p>
            <a:pPr marL="0" lvl="0" indent="0" algn="l" rtl="0">
              <a:spcBef>
                <a:spcPts val="1500"/>
              </a:spcBef>
              <a:spcAft>
                <a:spcPts val="0"/>
              </a:spcAft>
              <a:buNone/>
            </a:pPr>
            <a:r>
              <a:rPr lang="en-US" sz="1000" dirty="0">
                <a:solidFill>
                  <a:schemeClr val="dk1"/>
                </a:solidFill>
                <a:latin typeface="Nanum Gothic"/>
                <a:ea typeface="Nanum Gothic"/>
                <a:cs typeface="Nanum Gothic"/>
                <a:sym typeface="Nanum Gothic"/>
              </a:rPr>
              <a:t>When a sentence from the novel is given, our program detects the characters' names and classifies their sentiments into one of eight emotion categories. The results are then saved in a TSV file.</a:t>
            </a:r>
            <a:endParaRPr sz="1000" dirty="0">
              <a:solidFill>
                <a:schemeClr val="dk1"/>
              </a:solidFill>
              <a:latin typeface="Nanum Gothic"/>
              <a:ea typeface="Nanum Gothic"/>
              <a:cs typeface="Nanum Gothic"/>
              <a:sym typeface="Nanum Gothic"/>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272c57e8e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272c57e8e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will now explain how the Emotion Analyzer works. </a:t>
            </a:r>
            <a:r>
              <a:rPr lang="en-US" altLang="ko-KR" dirty="0"/>
              <a:t>\</a:t>
            </a:r>
          </a:p>
          <a:p>
            <a:pPr marL="0" lvl="0" indent="0" algn="l" rtl="0">
              <a:spcBef>
                <a:spcPts val="0"/>
              </a:spcBef>
              <a:spcAft>
                <a:spcPts val="0"/>
              </a:spcAft>
              <a:buNone/>
            </a:pPr>
            <a:r>
              <a:rPr lang="en-US" dirty="0"/>
              <a:t>Each sentence in a novel undergoes three stages: Character Analyzing, Emotion Detecting, and Sentiment Matching.</a:t>
            </a:r>
          </a:p>
          <a:p>
            <a:pPr marL="0" lvl="0" indent="0" algn="l" rtl="0">
              <a:spcBef>
                <a:spcPts val="0"/>
              </a:spcBef>
              <a:spcAft>
                <a:spcPts val="0"/>
              </a:spcAft>
              <a:buNone/>
            </a:pPr>
            <a:r>
              <a:rPr lang="en-US" dirty="0"/>
              <a:t>The Character Analyzer identifies the names of characters in the sentence and creates a character object with the corresponding name. The Emotion Detector detects </a:t>
            </a:r>
            <a:r>
              <a:rPr lang="en-US" dirty="0" err="1"/>
              <a:t>sentimentss</a:t>
            </a:r>
            <a:r>
              <a:rPr lang="en-US" dirty="0"/>
              <a:t> in each sentence and returns the emotions present in that sentence. Finally, the characters in the sentence and their emotions are stored together in a Character object.</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272c57e8e03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272c57e8e03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let's see in detail how the Character Analyzer and Emotion Detector works.</a:t>
            </a:r>
          </a:p>
          <a:p>
            <a:pPr marL="0" lvl="0" indent="0" algn="l" rtl="0">
              <a:spcBef>
                <a:spcPts val="0"/>
              </a:spcBef>
              <a:spcAft>
                <a:spcPts val="0"/>
              </a:spcAft>
              <a:buNone/>
            </a:pPr>
            <a:r>
              <a:rPr lang="en-US" dirty="0"/>
              <a:t>The Character Analyzer extracts characters from the given novel sentences and analyzes their emotions. </a:t>
            </a:r>
          </a:p>
          <a:p>
            <a:pPr marL="0" lvl="0" indent="0" algn="l" rtl="0">
              <a:spcBef>
                <a:spcPts val="0"/>
              </a:spcBef>
              <a:spcAft>
                <a:spcPts val="0"/>
              </a:spcAft>
              <a:buNone/>
            </a:pPr>
            <a:r>
              <a:rPr lang="en-US" dirty="0"/>
              <a:t>The Character Analyzer class takes a list of sentences from the novel as input. </a:t>
            </a:r>
          </a:p>
          <a:p>
            <a:pPr marL="0" lvl="0" indent="0" algn="l" rtl="0">
              <a:spcBef>
                <a:spcPts val="0"/>
              </a:spcBef>
              <a:spcAft>
                <a:spcPts val="0"/>
              </a:spcAft>
              <a:buNone/>
            </a:pPr>
            <a:r>
              <a:rPr lang="en-US" dirty="0"/>
              <a:t>It stores the sentence list in the </a:t>
            </a:r>
            <a:r>
              <a:rPr lang="en-US" dirty="0" err="1"/>
              <a:t>sents</a:t>
            </a:r>
            <a:r>
              <a:rPr lang="en-US" dirty="0"/>
              <a:t> attribute and calls the </a:t>
            </a:r>
            <a:r>
              <a:rPr lang="en-US" dirty="0" err="1"/>
              <a:t>character_list</a:t>
            </a:r>
            <a:r>
              <a:rPr lang="en-US" dirty="0"/>
              <a:t> method to generate a list of characters in the novel. </a:t>
            </a:r>
          </a:p>
          <a:p>
            <a:pPr marL="0" lvl="0" indent="0" algn="l" rtl="0">
              <a:spcBef>
                <a:spcPts val="0"/>
              </a:spcBef>
              <a:spcAft>
                <a:spcPts val="0"/>
              </a:spcAft>
              <a:buNone/>
            </a:pPr>
            <a:r>
              <a:rPr lang="en-US" dirty="0"/>
              <a:t>It also stores a list of English stop words in the </a:t>
            </a:r>
            <a:r>
              <a:rPr lang="en-US" dirty="0" err="1"/>
              <a:t>stop_words</a:t>
            </a:r>
            <a:r>
              <a:rPr lang="en-US" dirty="0"/>
              <a:t> attribute.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a:t>
            </a:r>
            <a:r>
              <a:rPr lang="en-US" dirty="0" err="1"/>
              <a:t>character_list</a:t>
            </a:r>
            <a:r>
              <a:rPr lang="en-US" dirty="0"/>
              <a:t> method iterates through each sentence and calls the </a:t>
            </a:r>
            <a:r>
              <a:rPr lang="en-US" dirty="0" err="1"/>
              <a:t>extract_characters</a:t>
            </a:r>
            <a:r>
              <a:rPr lang="en-US" dirty="0"/>
              <a:t> method to extract characters from the sentence. </a:t>
            </a:r>
          </a:p>
          <a:p>
            <a:pPr marL="0" lvl="0" indent="0" algn="l" rtl="0">
              <a:spcBef>
                <a:spcPts val="0"/>
              </a:spcBef>
              <a:spcAft>
                <a:spcPts val="0"/>
              </a:spcAft>
              <a:buNone/>
            </a:pPr>
            <a:r>
              <a:rPr lang="en-US" dirty="0"/>
              <a:t>The </a:t>
            </a:r>
            <a:r>
              <a:rPr lang="en-US" dirty="0" err="1"/>
              <a:t>extract_characters</a:t>
            </a:r>
            <a:r>
              <a:rPr lang="en-US" dirty="0"/>
              <a:t> method tokenizes the input sentence and performs part-of-speech (POS) tagging. </a:t>
            </a:r>
          </a:p>
          <a:p>
            <a:pPr marL="0" lvl="0" indent="0" algn="l" rtl="0">
              <a:spcBef>
                <a:spcPts val="0"/>
              </a:spcBef>
              <a:spcAft>
                <a:spcPts val="0"/>
              </a:spcAft>
              <a:buNone/>
            </a:pPr>
            <a:r>
              <a:rPr lang="en-US" dirty="0"/>
              <a:t>Then, it identifies character names using Named Entity Recognition tags. The Character class stores the character's name as a string and the emotions felt in the novel as a dictionary.</a:t>
            </a:r>
            <a:endParaRPr sz="1200" dirty="0">
              <a:solidFill>
                <a:srgbClr val="0D0D0D"/>
              </a:solidFill>
              <a:highlight>
                <a:srgbClr val="FFFFFF"/>
              </a:high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e234495af8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e234495af8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KR" altLang="en-US" dirty="0"/>
              <a:t>클릭</a:t>
            </a:r>
            <a:endParaRPr lang="en-US" altLang="ko-KR" dirty="0"/>
          </a:p>
          <a:p>
            <a:pPr marL="0" lvl="0" indent="0" algn="l" rtl="0">
              <a:spcBef>
                <a:spcPts val="0"/>
              </a:spcBef>
              <a:spcAft>
                <a:spcPts val="0"/>
              </a:spcAft>
              <a:buNone/>
            </a:pPr>
            <a:r>
              <a:rPr lang="en-US" dirty="0"/>
              <a:t>The Emotion Detector first checks if there are direct expressions related to emotions. If direct expressions exist and they point to a single emotion, it detects and returns that emotion. For example, in the sentence "I was so scared and anxious listening to that," both "scared" and "anxious" are related to fear, so the detector immediately returns "fear."</a:t>
            </a:r>
          </a:p>
          <a:p>
            <a:pPr marL="0" lvl="0" indent="0" algn="l" rtl="0">
              <a:spcBef>
                <a:spcPts val="0"/>
              </a:spcBef>
              <a:spcAft>
                <a:spcPts val="0"/>
              </a:spcAft>
              <a:buNone/>
            </a:pPr>
            <a:r>
              <a:rPr lang="en-US" dirty="0"/>
              <a:t>c</a:t>
            </a:r>
            <a:r>
              <a:rPr lang="ko-KR" altLang="en-US" dirty="0"/>
              <a:t>클릭</a:t>
            </a:r>
            <a:endParaRPr lang="en-US" dirty="0"/>
          </a:p>
          <a:p>
            <a:pPr marL="0" lvl="0" indent="0" algn="l" rtl="0">
              <a:spcBef>
                <a:spcPts val="0"/>
              </a:spcBef>
              <a:spcAft>
                <a:spcPts val="0"/>
              </a:spcAft>
              <a:buNone/>
            </a:pPr>
            <a:r>
              <a:rPr lang="en-US" dirty="0"/>
              <a:t>But what if the expressions </a:t>
            </a:r>
            <a:r>
              <a:rPr lang="en-US" altLang="ko-KR" dirty="0"/>
              <a:t>Point</a:t>
            </a:r>
            <a:r>
              <a:rPr lang="ko-KR" altLang="en-US" dirty="0"/>
              <a:t> </a:t>
            </a:r>
            <a:r>
              <a:rPr lang="en-US" dirty="0"/>
              <a:t>different emotions, making it ambiguous, or if there are no direct expressions? For example, in the sentence "I felt a chill run down my spine as I walked through the dark alley," we can tell that it conveys fear, but without direct expressions, it is difficult for a computer to recognize this.</a:t>
            </a:r>
          </a:p>
          <a:p>
            <a:pPr marL="0" lvl="0" indent="0" algn="l" rtl="0">
              <a:spcBef>
                <a:spcPts val="0"/>
              </a:spcBef>
              <a:spcAft>
                <a:spcPts val="0"/>
              </a:spcAft>
              <a:buNone/>
            </a:pPr>
            <a:endParaRPr lang="en-US" dirty="0"/>
          </a:p>
          <a:p>
            <a:pPr marL="0" lvl="0" indent="0" algn="l" rtl="0">
              <a:spcBef>
                <a:spcPts val="0"/>
              </a:spcBef>
              <a:spcAft>
                <a:spcPts val="0"/>
              </a:spcAft>
              <a:buNone/>
            </a:pPr>
            <a:r>
              <a:rPr lang="ko-KR" altLang="en-US" dirty="0"/>
              <a:t>클릭</a:t>
            </a:r>
            <a:endParaRPr lang="en-US" dirty="0"/>
          </a:p>
          <a:p>
            <a:pPr marL="0" lvl="0" indent="0" algn="l" rtl="0">
              <a:spcBef>
                <a:spcPts val="0"/>
              </a:spcBef>
              <a:spcAft>
                <a:spcPts val="0"/>
              </a:spcAft>
              <a:buNone/>
            </a:pPr>
            <a:r>
              <a:rPr lang="en-US" dirty="0"/>
              <a:t> To address this, we utilized the concept of WordNet learned in class. We created a </a:t>
            </a:r>
            <a:r>
              <a:rPr lang="en-US" dirty="0" err="1"/>
              <a:t>synset</a:t>
            </a:r>
            <a:r>
              <a:rPr lang="en-US" dirty="0"/>
              <a:t> dictionary for eight emotions, storing </a:t>
            </a:r>
            <a:r>
              <a:rPr lang="en-US" dirty="0" err="1"/>
              <a:t>synsets</a:t>
            </a:r>
            <a:r>
              <a:rPr lang="en-US" dirty="0"/>
              <a:t> that represent each emotion. Then, we removed stop words from the text, performed POS tagging on each word, and created a </a:t>
            </a:r>
            <a:r>
              <a:rPr lang="en-US" dirty="0" err="1"/>
              <a:t>synset</a:t>
            </a:r>
            <a:r>
              <a:rPr lang="en-US" dirty="0"/>
              <a:t> dictionary for each word. We calculated the similarity between the emotion-related word </a:t>
            </a:r>
            <a:r>
              <a:rPr lang="en-US" dirty="0" err="1"/>
              <a:t>synsets</a:t>
            </a:r>
            <a:r>
              <a:rPr lang="en-US" dirty="0"/>
              <a:t> and the sentence word </a:t>
            </a:r>
            <a:r>
              <a:rPr lang="en-US" dirty="0" err="1"/>
              <a:t>synsets</a:t>
            </a:r>
            <a:r>
              <a:rPr lang="en-US" dirty="0"/>
              <a:t>, storing the emotions felt from each word in a dictionary.</a:t>
            </a:r>
          </a:p>
          <a:p>
            <a:pPr marL="0" lvl="0" indent="0" algn="l" rtl="0">
              <a:spcBef>
                <a:spcPts val="0"/>
              </a:spcBef>
              <a:spcAft>
                <a:spcPts val="0"/>
              </a:spcAft>
              <a:buNone/>
            </a:pPr>
            <a:r>
              <a:rPr lang="en-US" dirty="0"/>
              <a:t>The Emotion Detector defines and returns the emotion based on these similarity scores, identifying the emotion that appears most frequently among the words in the sentence. If multiple emotions are felt in the sentence and it is ambiguous, it returns None.</a:t>
            </a:r>
            <a:endParaRPr dirty="0"/>
          </a:p>
        </p:txBody>
      </p:sp>
    </p:spTree>
    <p:extLst>
      <p:ext uri="{BB962C8B-B14F-4D97-AF65-F5344CB8AC3E}">
        <p14:creationId xmlns:p14="http://schemas.microsoft.com/office/powerpoint/2010/main" val="29262068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272c57e8e0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272c57e8e0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Finally, the characters extracted by the Character Analyzer and the emotions detected by the Emotion Detector are combined and stored in the Character class. For instance, if the sentence "Jack felt a chill run down his spine as he walked through the dark alley" is the first sentence of the novel, the Character Analyzer creates a Character class and stores the name "Jack." It also creates an empty dictionary to store the emotions Jack feels. The Emotion Detector detects the emotion "fear" from the sentence and stores it in the Emotion dictionary within the Character class for Jack, along with the index of the sentence. Ultimately, after processing all sentences, the dictionary will store in which sentences Jack felt the emotion of fear.</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72c57e8e03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72c57e8e03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272c57e8e03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272c57e8e03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1"/>
          <p:cNvSpPr txBox="1">
            <a:spLocks noGrp="1"/>
          </p:cNvSpPr>
          <p:nvPr>
            <p:ph type="title" hasCustomPrompt="1"/>
          </p:nvPr>
        </p:nvSpPr>
        <p:spPr>
          <a:xfrm>
            <a:off x="713225" y="1345363"/>
            <a:ext cx="7717500" cy="1644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a:spLocks noGrp="1"/>
          </p:cNvSpPr>
          <p:nvPr>
            <p:ph type="subTitle" idx="1"/>
          </p:nvPr>
        </p:nvSpPr>
        <p:spPr>
          <a:xfrm>
            <a:off x="1514325" y="3188648"/>
            <a:ext cx="6120300" cy="37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a:endParaRPr/>
          </a:p>
        </p:txBody>
      </p:sp>
      <p:cxnSp>
        <p:nvCxnSpPr>
          <p:cNvPr id="68" name="Google Shape;68;p1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9" name="Google Shape;69;p1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70" name="Google Shape;70;p1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71" name="Google Shape;71;p1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5" name="Google Shape;75;p13"/>
          <p:cNvSpPr txBox="1">
            <a:spLocks noGrp="1"/>
          </p:cNvSpPr>
          <p:nvPr>
            <p:ph type="subTitle" idx="1"/>
          </p:nvPr>
        </p:nvSpPr>
        <p:spPr>
          <a:xfrm>
            <a:off x="50010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6" name="Google Shape;76;p13"/>
          <p:cNvSpPr txBox="1">
            <a:spLocks noGrp="1"/>
          </p:cNvSpPr>
          <p:nvPr>
            <p:ph type="subTitle" idx="2"/>
          </p:nvPr>
        </p:nvSpPr>
        <p:spPr>
          <a:xfrm>
            <a:off x="50010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7" name="Google Shape;77;p13"/>
          <p:cNvSpPr txBox="1">
            <a:spLocks noGrp="1"/>
          </p:cNvSpPr>
          <p:nvPr>
            <p:ph type="subTitle" idx="3"/>
          </p:nvPr>
        </p:nvSpPr>
        <p:spPr>
          <a:xfrm>
            <a:off x="16552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8" name="Google Shape;78;p13"/>
          <p:cNvSpPr txBox="1">
            <a:spLocks noGrp="1"/>
          </p:cNvSpPr>
          <p:nvPr>
            <p:ph type="subTitle" idx="4"/>
          </p:nvPr>
        </p:nvSpPr>
        <p:spPr>
          <a:xfrm>
            <a:off x="16552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9" name="Google Shape;79;p13"/>
          <p:cNvSpPr txBox="1">
            <a:spLocks noGrp="1"/>
          </p:cNvSpPr>
          <p:nvPr>
            <p:ph type="subTitle" idx="5"/>
          </p:nvPr>
        </p:nvSpPr>
        <p:spPr>
          <a:xfrm>
            <a:off x="50010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0" name="Google Shape;80;p13"/>
          <p:cNvSpPr txBox="1">
            <a:spLocks noGrp="1"/>
          </p:cNvSpPr>
          <p:nvPr>
            <p:ph type="subTitle" idx="6"/>
          </p:nvPr>
        </p:nvSpPr>
        <p:spPr>
          <a:xfrm>
            <a:off x="500100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1" name="Google Shape;81;p13"/>
          <p:cNvSpPr txBox="1">
            <a:spLocks noGrp="1"/>
          </p:cNvSpPr>
          <p:nvPr>
            <p:ph type="subTitle" idx="7"/>
          </p:nvPr>
        </p:nvSpPr>
        <p:spPr>
          <a:xfrm>
            <a:off x="16552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2" name="Google Shape;82;p13"/>
          <p:cNvSpPr txBox="1">
            <a:spLocks noGrp="1"/>
          </p:cNvSpPr>
          <p:nvPr>
            <p:ph type="subTitle" idx="8"/>
          </p:nvPr>
        </p:nvSpPr>
        <p:spPr>
          <a:xfrm>
            <a:off x="165525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3" name="Google Shape;83;p13"/>
          <p:cNvSpPr txBox="1">
            <a:spLocks noGrp="1"/>
          </p:cNvSpPr>
          <p:nvPr>
            <p:ph type="title" idx="9" hasCustomPrompt="1"/>
          </p:nvPr>
        </p:nvSpPr>
        <p:spPr>
          <a:xfrm>
            <a:off x="23786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a:spLocks noGrp="1"/>
          </p:cNvSpPr>
          <p:nvPr>
            <p:ph type="title" idx="13" hasCustomPrompt="1"/>
          </p:nvPr>
        </p:nvSpPr>
        <p:spPr>
          <a:xfrm>
            <a:off x="57244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a:spLocks noGrp="1"/>
          </p:cNvSpPr>
          <p:nvPr>
            <p:ph type="title" idx="14" hasCustomPrompt="1"/>
          </p:nvPr>
        </p:nvSpPr>
        <p:spPr>
          <a:xfrm>
            <a:off x="237870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a:spLocks noGrp="1"/>
          </p:cNvSpPr>
          <p:nvPr>
            <p:ph type="title" idx="15" hasCustomPrompt="1"/>
          </p:nvPr>
        </p:nvSpPr>
        <p:spPr>
          <a:xfrm>
            <a:off x="572445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88" name="Google Shape;88;p1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11">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7200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4"/>
          <p:cNvSpPr txBox="1">
            <a:spLocks noGrp="1"/>
          </p:cNvSpPr>
          <p:nvPr>
            <p:ph type="title" idx="2" hasCustomPrompt="1"/>
          </p:nvPr>
        </p:nvSpPr>
        <p:spPr>
          <a:xfrm>
            <a:off x="14826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a:spLocks noGrp="1"/>
          </p:cNvSpPr>
          <p:nvPr>
            <p:ph type="subTitle" idx="1"/>
          </p:nvPr>
        </p:nvSpPr>
        <p:spPr>
          <a:xfrm>
            <a:off x="720000" y="2081199"/>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4"/>
          <p:cNvSpPr txBox="1">
            <a:spLocks noGrp="1"/>
          </p:cNvSpPr>
          <p:nvPr>
            <p:ph type="title" idx="3"/>
          </p:nvPr>
        </p:nvSpPr>
        <p:spPr>
          <a:xfrm>
            <a:off x="34038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title" idx="4" hasCustomPrompt="1"/>
          </p:nvPr>
        </p:nvSpPr>
        <p:spPr>
          <a:xfrm>
            <a:off x="41664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a:spLocks noGrp="1"/>
          </p:cNvSpPr>
          <p:nvPr>
            <p:ph type="subTitle" idx="5"/>
          </p:nvPr>
        </p:nvSpPr>
        <p:spPr>
          <a:xfrm>
            <a:off x="34038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4"/>
          <p:cNvSpPr txBox="1">
            <a:spLocks noGrp="1"/>
          </p:cNvSpPr>
          <p:nvPr>
            <p:ph type="title" idx="6"/>
          </p:nvPr>
        </p:nvSpPr>
        <p:spPr>
          <a:xfrm>
            <a:off x="60876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 name="Google Shape;97;p14"/>
          <p:cNvSpPr txBox="1">
            <a:spLocks noGrp="1"/>
          </p:cNvSpPr>
          <p:nvPr>
            <p:ph type="title" idx="7" hasCustomPrompt="1"/>
          </p:nvPr>
        </p:nvSpPr>
        <p:spPr>
          <a:xfrm>
            <a:off x="68502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a:spLocks noGrp="1"/>
          </p:cNvSpPr>
          <p:nvPr>
            <p:ph type="subTitle" idx="8"/>
          </p:nvPr>
        </p:nvSpPr>
        <p:spPr>
          <a:xfrm>
            <a:off x="60876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4"/>
          <p:cNvSpPr txBox="1">
            <a:spLocks noGrp="1"/>
          </p:cNvSpPr>
          <p:nvPr>
            <p:ph type="title" idx="9"/>
          </p:nvPr>
        </p:nvSpPr>
        <p:spPr>
          <a:xfrm>
            <a:off x="7200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0" name="Google Shape;100;p14"/>
          <p:cNvSpPr txBox="1">
            <a:spLocks noGrp="1"/>
          </p:cNvSpPr>
          <p:nvPr>
            <p:ph type="title" idx="13" hasCustomPrompt="1"/>
          </p:nvPr>
        </p:nvSpPr>
        <p:spPr>
          <a:xfrm>
            <a:off x="14826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a:spLocks noGrp="1"/>
          </p:cNvSpPr>
          <p:nvPr>
            <p:ph type="subTitle" idx="14"/>
          </p:nvPr>
        </p:nvSpPr>
        <p:spPr>
          <a:xfrm>
            <a:off x="7200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2" name="Google Shape;102;p14"/>
          <p:cNvSpPr txBox="1">
            <a:spLocks noGrp="1"/>
          </p:cNvSpPr>
          <p:nvPr>
            <p:ph type="title" idx="15"/>
          </p:nvPr>
        </p:nvSpPr>
        <p:spPr>
          <a:xfrm>
            <a:off x="34038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3" name="Google Shape;103;p14"/>
          <p:cNvSpPr txBox="1">
            <a:spLocks noGrp="1"/>
          </p:cNvSpPr>
          <p:nvPr>
            <p:ph type="title" idx="16" hasCustomPrompt="1"/>
          </p:nvPr>
        </p:nvSpPr>
        <p:spPr>
          <a:xfrm>
            <a:off x="41664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a:spLocks noGrp="1"/>
          </p:cNvSpPr>
          <p:nvPr>
            <p:ph type="subTitle" idx="17"/>
          </p:nvPr>
        </p:nvSpPr>
        <p:spPr>
          <a:xfrm>
            <a:off x="34038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4"/>
          <p:cNvSpPr txBox="1">
            <a:spLocks noGrp="1"/>
          </p:cNvSpPr>
          <p:nvPr>
            <p:ph type="title" idx="18"/>
          </p:nvPr>
        </p:nvSpPr>
        <p:spPr>
          <a:xfrm>
            <a:off x="60876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4"/>
          <p:cNvSpPr txBox="1">
            <a:spLocks noGrp="1"/>
          </p:cNvSpPr>
          <p:nvPr>
            <p:ph type="title" idx="19" hasCustomPrompt="1"/>
          </p:nvPr>
        </p:nvSpPr>
        <p:spPr>
          <a:xfrm>
            <a:off x="68502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a:spLocks noGrp="1"/>
          </p:cNvSpPr>
          <p:nvPr>
            <p:ph type="subTitle" idx="20"/>
          </p:nvPr>
        </p:nvSpPr>
        <p:spPr>
          <a:xfrm>
            <a:off x="60876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4"/>
          <p:cNvSpPr txBox="1">
            <a:spLocks noGrp="1"/>
          </p:cNvSpPr>
          <p:nvPr>
            <p:ph type="title" idx="21"/>
          </p:nvPr>
        </p:nvSpPr>
        <p:spPr>
          <a:xfrm>
            <a:off x="2332400" y="445025"/>
            <a:ext cx="4479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09" name="Google Shape;109;p1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0" name="Google Shape;110;p1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1" name="Google Shape;111;p1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12" name="Google Shape;112;p1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15" name="Google Shape;115;p15"/>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16" name="Google Shape;116;p1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7" name="Google Shape;117;p1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1">
  <p:cSld name="CUSTOM_12">
    <p:spTree>
      <p:nvGrpSpPr>
        <p:cNvPr id="1" name="Shape 118"/>
        <p:cNvGrpSpPr/>
        <p:nvPr/>
      </p:nvGrpSpPr>
      <p:grpSpPr>
        <a:xfrm>
          <a:off x="0" y="0"/>
          <a:ext cx="0" cy="0"/>
          <a:chOff x="0" y="0"/>
          <a:chExt cx="0" cy="0"/>
        </a:xfrm>
      </p:grpSpPr>
      <p:sp>
        <p:nvSpPr>
          <p:cNvPr id="119" name="Google Shape;119;p16"/>
          <p:cNvSpPr txBox="1">
            <a:spLocks noGrp="1"/>
          </p:cNvSpPr>
          <p:nvPr>
            <p:ph type="title"/>
          </p:nvPr>
        </p:nvSpPr>
        <p:spPr>
          <a:xfrm>
            <a:off x="699900" y="2821263"/>
            <a:ext cx="4323000" cy="4977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20" name="Google Shape;120;p16"/>
          <p:cNvSpPr txBox="1">
            <a:spLocks noGrp="1"/>
          </p:cNvSpPr>
          <p:nvPr>
            <p:ph type="subTitle" idx="1"/>
          </p:nvPr>
        </p:nvSpPr>
        <p:spPr>
          <a:xfrm>
            <a:off x="699900" y="1675902"/>
            <a:ext cx="5458200" cy="9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21" name="Google Shape;121;p1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2" name="Google Shape;122;p1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3" name="Google Shape;123;p1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24" name="Google Shape;124;p1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3">
    <p:spTree>
      <p:nvGrpSpPr>
        <p:cNvPr id="1" name="Shape 125"/>
        <p:cNvGrpSpPr/>
        <p:nvPr/>
      </p:nvGrpSpPr>
      <p:grpSpPr>
        <a:xfrm>
          <a:off x="0" y="0"/>
          <a:ext cx="0" cy="0"/>
          <a:chOff x="0" y="0"/>
          <a:chExt cx="0" cy="0"/>
        </a:xfrm>
      </p:grpSpPr>
      <p:sp>
        <p:nvSpPr>
          <p:cNvPr id="126" name="Google Shape;126;p17"/>
          <p:cNvSpPr txBox="1">
            <a:spLocks noGrp="1"/>
          </p:cNvSpPr>
          <p:nvPr>
            <p:ph type="subTitle" idx="1"/>
          </p:nvPr>
        </p:nvSpPr>
        <p:spPr>
          <a:xfrm>
            <a:off x="264840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127" name="Google Shape;127;p17"/>
          <p:cNvSpPr txBox="1">
            <a:spLocks noGrp="1"/>
          </p:cNvSpPr>
          <p:nvPr>
            <p:ph type="title"/>
          </p:nvPr>
        </p:nvSpPr>
        <p:spPr>
          <a:xfrm>
            <a:off x="1732050" y="445025"/>
            <a:ext cx="5679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cxnSp>
        <p:nvCxnSpPr>
          <p:cNvPr id="128" name="Google Shape;128;p1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9" name="Google Shape;129;p1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0" name="Google Shape;130;p1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1" name="Google Shape;131;p1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1994850" y="1482825"/>
            <a:ext cx="5154300" cy="129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9000"/>
              <a:buNone/>
              <a:defRPr sz="9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endParaRPr/>
          </a:p>
        </p:txBody>
      </p:sp>
      <p:sp>
        <p:nvSpPr>
          <p:cNvPr id="134" name="Google Shape;134;p18"/>
          <p:cNvSpPr txBox="1">
            <a:spLocks noGrp="1"/>
          </p:cNvSpPr>
          <p:nvPr>
            <p:ph type="subTitle" idx="1"/>
          </p:nvPr>
        </p:nvSpPr>
        <p:spPr>
          <a:xfrm>
            <a:off x="2299500" y="2972150"/>
            <a:ext cx="4545000" cy="5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cxnSp>
        <p:nvCxnSpPr>
          <p:cNvPr id="135" name="Google Shape;135;p1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6" name="Google Shape;136;p1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14">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3742850" y="1549875"/>
            <a:ext cx="4545000" cy="1291200"/>
          </a:xfrm>
          <a:prstGeom prst="rect">
            <a:avLst/>
          </a:prstGeom>
        </p:spPr>
        <p:txBody>
          <a:bodyPr spcFirstLastPara="1" wrap="square" lIns="91425" tIns="91425" rIns="91425" bIns="91425" anchor="t" anchorCtr="0">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a:endParaRPr/>
          </a:p>
        </p:txBody>
      </p:sp>
      <p:sp>
        <p:nvSpPr>
          <p:cNvPr id="139" name="Google Shape;139;p19"/>
          <p:cNvSpPr txBox="1">
            <a:spLocks noGrp="1"/>
          </p:cNvSpPr>
          <p:nvPr>
            <p:ph type="subTitle" idx="1"/>
          </p:nvPr>
        </p:nvSpPr>
        <p:spPr>
          <a:xfrm>
            <a:off x="3742850" y="3039213"/>
            <a:ext cx="4545000" cy="55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cxnSp>
        <p:nvCxnSpPr>
          <p:cNvPr id="140" name="Google Shape;140;p1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1" name="Google Shape;141;p1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2" name="Google Shape;142;p1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3" name="Google Shape;143;p1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4" name="Google Shape;144;p1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5" name="Google Shape;145;p1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146"/>
        <p:cNvGrpSpPr/>
        <p:nvPr/>
      </p:nvGrpSpPr>
      <p:grpSpPr>
        <a:xfrm>
          <a:off x="0" y="0"/>
          <a:ext cx="0" cy="0"/>
          <a:chOff x="0" y="0"/>
          <a:chExt cx="0" cy="0"/>
        </a:xfrm>
      </p:grpSpPr>
      <p:sp>
        <p:nvSpPr>
          <p:cNvPr id="147" name="Google Shape;147;p20"/>
          <p:cNvSpPr txBox="1">
            <a:spLocks noGrp="1"/>
          </p:cNvSpPr>
          <p:nvPr>
            <p:ph type="title"/>
          </p:nvPr>
        </p:nvSpPr>
        <p:spPr>
          <a:xfrm>
            <a:off x="1677925" y="2511803"/>
            <a:ext cx="3714900" cy="8058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8" name="Google Shape;148;p20"/>
          <p:cNvSpPr txBox="1">
            <a:spLocks noGrp="1"/>
          </p:cNvSpPr>
          <p:nvPr>
            <p:ph type="title" idx="2" hasCustomPrompt="1"/>
          </p:nvPr>
        </p:nvSpPr>
        <p:spPr>
          <a:xfrm>
            <a:off x="3741925" y="1484693"/>
            <a:ext cx="1650900" cy="978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49" name="Google Shape;149;p20"/>
          <p:cNvSpPr txBox="1">
            <a:spLocks noGrp="1"/>
          </p:cNvSpPr>
          <p:nvPr>
            <p:ph type="subTitle" idx="1"/>
          </p:nvPr>
        </p:nvSpPr>
        <p:spPr>
          <a:xfrm>
            <a:off x="831625" y="3244000"/>
            <a:ext cx="4561200" cy="393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50" name="Google Shape;150;p20"/>
          <p:cNvCxnSpPr/>
          <p:nvPr/>
        </p:nvCxnSpPr>
        <p:spPr>
          <a:xfrm rot="10800000">
            <a:off x="-30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1" name="Google Shape;151;p20"/>
          <p:cNvCxnSpPr/>
          <p:nvPr/>
        </p:nvCxnSpPr>
        <p:spPr>
          <a:xfrm rot="10800000">
            <a:off x="-30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2" name="Google Shape;152;p20"/>
          <p:cNvCxnSpPr/>
          <p:nvPr/>
        </p:nvCxnSpPr>
        <p:spPr>
          <a:xfrm>
            <a:off x="-11287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53" name="Google Shape;153;p20"/>
          <p:cNvCxnSpPr/>
          <p:nvPr/>
        </p:nvCxnSpPr>
        <p:spPr>
          <a:xfrm>
            <a:off x="790872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714550" y="2366272"/>
            <a:ext cx="3714900" cy="818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746550" y="1339163"/>
            <a:ext cx="1650900" cy="978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8" name="Google Shape;18;p3"/>
          <p:cNvSpPr txBox="1">
            <a:spLocks noGrp="1"/>
          </p:cNvSpPr>
          <p:nvPr>
            <p:ph type="subTitle" idx="1"/>
          </p:nvPr>
        </p:nvSpPr>
        <p:spPr>
          <a:xfrm>
            <a:off x="2291400" y="3076675"/>
            <a:ext cx="4561200" cy="3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9" name="Google Shape;19;p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 name="Google Shape;20;p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 name="Google Shape;21;p3"/>
          <p:cNvCxnSpPr/>
          <p:nvPr/>
        </p:nvCxnSpPr>
        <p:spPr>
          <a:xfrm flipH="1">
            <a:off x="794892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 name="Google Shape;22;p3"/>
          <p:cNvCxnSpPr/>
          <p:nvPr/>
        </p:nvCxnSpPr>
        <p:spPr>
          <a:xfrm flipH="1">
            <a:off x="-11287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154"/>
        <p:cNvGrpSpPr/>
        <p:nvPr/>
      </p:nvGrpSpPr>
      <p:grpSpPr>
        <a:xfrm>
          <a:off x="0" y="0"/>
          <a:ext cx="0" cy="0"/>
          <a:chOff x="0" y="0"/>
          <a:chExt cx="0" cy="0"/>
        </a:xfrm>
      </p:grpSpPr>
      <p:sp>
        <p:nvSpPr>
          <p:cNvPr id="155" name="Google Shape;155;p2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2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7" name="Google Shape;157;p2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8" name="Google Shape;158;p21"/>
          <p:cNvCxnSpPr/>
          <p:nvPr/>
        </p:nvCxnSpPr>
        <p:spPr>
          <a:xfrm>
            <a:off x="7207350" y="-153175"/>
            <a:ext cx="2120400" cy="12738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16">
    <p:spTree>
      <p:nvGrpSpPr>
        <p:cNvPr id="1" name="Shape 159"/>
        <p:cNvGrpSpPr/>
        <p:nvPr/>
      </p:nvGrpSpPr>
      <p:grpSpPr>
        <a:xfrm>
          <a:off x="0" y="0"/>
          <a:ext cx="0" cy="0"/>
          <a:chOff x="0" y="0"/>
          <a:chExt cx="0" cy="0"/>
        </a:xfrm>
      </p:grpSpPr>
      <p:cxnSp>
        <p:nvCxnSpPr>
          <p:cNvPr id="160" name="Google Shape;160;p2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1" name="Google Shape;161;p2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2" name="Google Shape;162;p22"/>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3" name="Google Shape;163;p22"/>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4" name="Google Shape;164;p22"/>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5" name="Google Shape;165;p22"/>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66" name="Google Shape;166;p2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17">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1877475" y="445025"/>
            <a:ext cx="538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9" name="Google Shape;169;p23"/>
          <p:cNvSpPr txBox="1">
            <a:spLocks noGrp="1"/>
          </p:cNvSpPr>
          <p:nvPr>
            <p:ph type="subTitle" idx="1"/>
          </p:nvPr>
        </p:nvSpPr>
        <p:spPr>
          <a:xfrm>
            <a:off x="32267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0" name="Google Shape;170;p23"/>
          <p:cNvSpPr txBox="1">
            <a:spLocks noGrp="1"/>
          </p:cNvSpPr>
          <p:nvPr>
            <p:ph type="subTitle" idx="2"/>
          </p:nvPr>
        </p:nvSpPr>
        <p:spPr>
          <a:xfrm>
            <a:off x="32267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1" name="Google Shape;171;p23"/>
          <p:cNvSpPr txBox="1">
            <a:spLocks noGrp="1"/>
          </p:cNvSpPr>
          <p:nvPr>
            <p:ph type="subTitle" idx="3"/>
          </p:nvPr>
        </p:nvSpPr>
        <p:spPr>
          <a:xfrm>
            <a:off x="7191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2" name="Google Shape;172;p23"/>
          <p:cNvSpPr txBox="1">
            <a:spLocks noGrp="1"/>
          </p:cNvSpPr>
          <p:nvPr>
            <p:ph type="subTitle" idx="4"/>
          </p:nvPr>
        </p:nvSpPr>
        <p:spPr>
          <a:xfrm>
            <a:off x="7191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3" name="Google Shape;173;p23"/>
          <p:cNvSpPr txBox="1">
            <a:spLocks noGrp="1"/>
          </p:cNvSpPr>
          <p:nvPr>
            <p:ph type="subTitle" idx="5"/>
          </p:nvPr>
        </p:nvSpPr>
        <p:spPr>
          <a:xfrm>
            <a:off x="32267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4" name="Google Shape;174;p23"/>
          <p:cNvSpPr txBox="1">
            <a:spLocks noGrp="1"/>
          </p:cNvSpPr>
          <p:nvPr>
            <p:ph type="subTitle" idx="6"/>
          </p:nvPr>
        </p:nvSpPr>
        <p:spPr>
          <a:xfrm>
            <a:off x="322670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5" name="Google Shape;175;p23"/>
          <p:cNvSpPr txBox="1">
            <a:spLocks noGrp="1"/>
          </p:cNvSpPr>
          <p:nvPr>
            <p:ph type="subTitle" idx="7"/>
          </p:nvPr>
        </p:nvSpPr>
        <p:spPr>
          <a:xfrm>
            <a:off x="7191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6" name="Google Shape;176;p23"/>
          <p:cNvSpPr txBox="1">
            <a:spLocks noGrp="1"/>
          </p:cNvSpPr>
          <p:nvPr>
            <p:ph type="subTitle" idx="8"/>
          </p:nvPr>
        </p:nvSpPr>
        <p:spPr>
          <a:xfrm>
            <a:off x="71915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77" name="Google Shape;177;p2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78" name="Google Shape;178;p2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8">
    <p:spTree>
      <p:nvGrpSpPr>
        <p:cNvPr id="1" name="Shape 179"/>
        <p:cNvGrpSpPr/>
        <p:nvPr/>
      </p:nvGrpSpPr>
      <p:grpSpPr>
        <a:xfrm>
          <a:off x="0" y="0"/>
          <a:ext cx="0" cy="0"/>
          <a:chOff x="0" y="0"/>
          <a:chExt cx="0" cy="0"/>
        </a:xfrm>
      </p:grpSpPr>
      <p:cxnSp>
        <p:nvCxnSpPr>
          <p:cNvPr id="180" name="Google Shape;180;p2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1" name="Google Shape;181;p2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2" name="Google Shape;182;p2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83" name="Google Shape;183;p2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84" name="Google Shape;184;p24"/>
          <p:cNvSpPr txBox="1">
            <a:spLocks noGrp="1"/>
          </p:cNvSpPr>
          <p:nvPr>
            <p:ph type="body" idx="1"/>
          </p:nvPr>
        </p:nvSpPr>
        <p:spPr>
          <a:xfrm>
            <a:off x="5547900" y="3007750"/>
            <a:ext cx="2883000" cy="15954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marL="914400" lvl="1" indent="-317500" rtl="0">
              <a:lnSpc>
                <a:spcPct val="100000"/>
              </a:lnSpc>
              <a:spcBef>
                <a:spcPts val="0"/>
              </a:spcBef>
              <a:spcAft>
                <a:spcPts val="0"/>
              </a:spcAft>
              <a:buSzPts val="1400"/>
              <a:buChar char="○"/>
              <a:defRPr sz="3000">
                <a:latin typeface="Vidaloka"/>
                <a:ea typeface="Vidaloka"/>
                <a:cs typeface="Vidaloka"/>
                <a:sym typeface="Vidaloka"/>
              </a:defRPr>
            </a:lvl2pPr>
            <a:lvl3pPr marL="1371600" lvl="2" indent="-317500" rtl="0">
              <a:lnSpc>
                <a:spcPct val="100000"/>
              </a:lnSpc>
              <a:spcBef>
                <a:spcPts val="0"/>
              </a:spcBef>
              <a:spcAft>
                <a:spcPts val="0"/>
              </a:spcAft>
              <a:buSzPts val="1400"/>
              <a:buChar char="■"/>
              <a:defRPr sz="3000">
                <a:latin typeface="Vidaloka"/>
                <a:ea typeface="Vidaloka"/>
                <a:cs typeface="Vidaloka"/>
                <a:sym typeface="Vidaloka"/>
              </a:defRPr>
            </a:lvl3pPr>
            <a:lvl4pPr marL="1828800" lvl="3" indent="-317500" rtl="0">
              <a:lnSpc>
                <a:spcPct val="100000"/>
              </a:lnSpc>
              <a:spcBef>
                <a:spcPts val="0"/>
              </a:spcBef>
              <a:spcAft>
                <a:spcPts val="0"/>
              </a:spcAft>
              <a:buSzPts val="1400"/>
              <a:buChar char="●"/>
              <a:defRPr sz="3000">
                <a:latin typeface="Vidaloka"/>
                <a:ea typeface="Vidaloka"/>
                <a:cs typeface="Vidaloka"/>
                <a:sym typeface="Vidaloka"/>
              </a:defRPr>
            </a:lvl4pPr>
            <a:lvl5pPr marL="2286000" lvl="4" indent="-317500" rtl="0">
              <a:lnSpc>
                <a:spcPct val="100000"/>
              </a:lnSpc>
              <a:spcBef>
                <a:spcPts val="0"/>
              </a:spcBef>
              <a:spcAft>
                <a:spcPts val="0"/>
              </a:spcAft>
              <a:buSzPts val="1400"/>
              <a:buChar char="○"/>
              <a:defRPr sz="3000">
                <a:latin typeface="Vidaloka"/>
                <a:ea typeface="Vidaloka"/>
                <a:cs typeface="Vidaloka"/>
                <a:sym typeface="Vidaloka"/>
              </a:defRPr>
            </a:lvl5pPr>
            <a:lvl6pPr marL="2743200" lvl="5" indent="-317500" rtl="0">
              <a:lnSpc>
                <a:spcPct val="100000"/>
              </a:lnSpc>
              <a:spcBef>
                <a:spcPts val="0"/>
              </a:spcBef>
              <a:spcAft>
                <a:spcPts val="0"/>
              </a:spcAft>
              <a:buSzPts val="1400"/>
              <a:buChar char="■"/>
              <a:defRPr sz="3000">
                <a:latin typeface="Vidaloka"/>
                <a:ea typeface="Vidaloka"/>
                <a:cs typeface="Vidaloka"/>
                <a:sym typeface="Vidaloka"/>
              </a:defRPr>
            </a:lvl6pPr>
            <a:lvl7pPr marL="3200400" lvl="6" indent="-317500" rtl="0">
              <a:lnSpc>
                <a:spcPct val="100000"/>
              </a:lnSpc>
              <a:spcBef>
                <a:spcPts val="0"/>
              </a:spcBef>
              <a:spcAft>
                <a:spcPts val="0"/>
              </a:spcAft>
              <a:buSzPts val="1400"/>
              <a:buChar char="●"/>
              <a:defRPr sz="3000">
                <a:latin typeface="Vidaloka"/>
                <a:ea typeface="Vidaloka"/>
                <a:cs typeface="Vidaloka"/>
                <a:sym typeface="Vidaloka"/>
              </a:defRPr>
            </a:lvl7pPr>
            <a:lvl8pPr marL="3657600" lvl="7" indent="-317500" rtl="0">
              <a:lnSpc>
                <a:spcPct val="100000"/>
              </a:lnSpc>
              <a:spcBef>
                <a:spcPts val="0"/>
              </a:spcBef>
              <a:spcAft>
                <a:spcPts val="0"/>
              </a:spcAft>
              <a:buSzPts val="1400"/>
              <a:buChar char="○"/>
              <a:defRPr sz="3000">
                <a:latin typeface="Vidaloka"/>
                <a:ea typeface="Vidaloka"/>
                <a:cs typeface="Vidaloka"/>
                <a:sym typeface="Vidaloka"/>
              </a:defRPr>
            </a:lvl8pPr>
            <a:lvl9pPr marL="4114800" lvl="8" indent="-317500" rtl="0">
              <a:lnSpc>
                <a:spcPct val="100000"/>
              </a:lnSpc>
              <a:spcBef>
                <a:spcPts val="0"/>
              </a:spcBef>
              <a:spcAft>
                <a:spcPts val="0"/>
              </a:spcAft>
              <a:buSzPts val="1400"/>
              <a:buChar char="■"/>
              <a:defRPr sz="3000">
                <a:latin typeface="Vidaloka"/>
                <a:ea typeface="Vidaloka"/>
                <a:cs typeface="Vidaloka"/>
                <a:sym typeface="Vidaloka"/>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1">
  <p:cSld name="CUSTOM_19">
    <p:spTree>
      <p:nvGrpSpPr>
        <p:cNvPr id="1" name="Shape 185"/>
        <p:cNvGrpSpPr/>
        <p:nvPr/>
      </p:nvGrpSpPr>
      <p:grpSpPr>
        <a:xfrm>
          <a:off x="0" y="0"/>
          <a:ext cx="0" cy="0"/>
          <a:chOff x="0" y="0"/>
          <a:chExt cx="0" cy="0"/>
        </a:xfrm>
      </p:grpSpPr>
      <p:sp>
        <p:nvSpPr>
          <p:cNvPr id="186" name="Google Shape;186;p25"/>
          <p:cNvSpPr txBox="1">
            <a:spLocks noGrp="1"/>
          </p:cNvSpPr>
          <p:nvPr>
            <p:ph type="title" hasCustomPrompt="1"/>
          </p:nvPr>
        </p:nvSpPr>
        <p:spPr>
          <a:xfrm>
            <a:off x="713225" y="1345375"/>
            <a:ext cx="6120300" cy="16443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87" name="Google Shape;187;p25"/>
          <p:cNvSpPr txBox="1">
            <a:spLocks noGrp="1"/>
          </p:cNvSpPr>
          <p:nvPr>
            <p:ph type="subTitle" idx="1"/>
          </p:nvPr>
        </p:nvSpPr>
        <p:spPr>
          <a:xfrm>
            <a:off x="713225" y="3188648"/>
            <a:ext cx="61203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88" name="Google Shape;188;p2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9" name="Google Shape;189;p2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0" name="Google Shape;190;p25"/>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91" name="Google Shape;191;p25"/>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2">
  <p:cSld name="SECTION_HEADER_1">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4956100" y="2467375"/>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94" name="Google Shape;194;p26"/>
          <p:cNvSpPr txBox="1">
            <a:spLocks noGrp="1"/>
          </p:cNvSpPr>
          <p:nvPr>
            <p:ph type="title" idx="2" hasCustomPrompt="1"/>
          </p:nvPr>
        </p:nvSpPr>
        <p:spPr>
          <a:xfrm>
            <a:off x="4956100" y="1402325"/>
            <a:ext cx="1650900" cy="978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195" name="Google Shape;195;p26"/>
          <p:cNvSpPr txBox="1">
            <a:spLocks noGrp="1"/>
          </p:cNvSpPr>
          <p:nvPr>
            <p:ph type="subTitle" idx="1"/>
          </p:nvPr>
        </p:nvSpPr>
        <p:spPr>
          <a:xfrm>
            <a:off x="4956100" y="3116275"/>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196" name="Google Shape;196;p2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7" name="Google Shape;197;p2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8" name="Google Shape;198;p26"/>
          <p:cNvCxnSpPr/>
          <p:nvPr/>
        </p:nvCxnSpPr>
        <p:spPr>
          <a:xfrm>
            <a:off x="-209600" y="2402450"/>
            <a:ext cx="3144300" cy="27897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3">
  <p:cSld name="CUSTOM_20">
    <p:spTree>
      <p:nvGrpSpPr>
        <p:cNvPr id="1" name="Shape 199"/>
        <p:cNvGrpSpPr/>
        <p:nvPr/>
      </p:nvGrpSpPr>
      <p:grpSpPr>
        <a:xfrm>
          <a:off x="0" y="0"/>
          <a:ext cx="0" cy="0"/>
          <a:chOff x="0" y="0"/>
          <a:chExt cx="0" cy="0"/>
        </a:xfrm>
      </p:grpSpPr>
      <p:sp>
        <p:nvSpPr>
          <p:cNvPr id="200" name="Google Shape;200;p27"/>
          <p:cNvSpPr txBox="1">
            <a:spLocks noGrp="1"/>
          </p:cNvSpPr>
          <p:nvPr>
            <p:ph type="title"/>
          </p:nvPr>
        </p:nvSpPr>
        <p:spPr>
          <a:xfrm>
            <a:off x="4373850" y="944250"/>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01" name="Google Shape;201;p27"/>
          <p:cNvSpPr txBox="1">
            <a:spLocks noGrp="1"/>
          </p:cNvSpPr>
          <p:nvPr>
            <p:ph type="title" idx="2" hasCustomPrompt="1"/>
          </p:nvPr>
        </p:nvSpPr>
        <p:spPr>
          <a:xfrm>
            <a:off x="2294850" y="1096650"/>
            <a:ext cx="1650900" cy="97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202" name="Google Shape;202;p27"/>
          <p:cNvSpPr txBox="1">
            <a:spLocks noGrp="1"/>
          </p:cNvSpPr>
          <p:nvPr>
            <p:ph type="subTitle" idx="1"/>
          </p:nvPr>
        </p:nvSpPr>
        <p:spPr>
          <a:xfrm>
            <a:off x="4373850" y="1593150"/>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203" name="Google Shape;203;p2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4" name="Google Shape;204;p2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5" name="Google Shape;205;p2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6" name="Google Shape;206;p2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7" name="Google Shape;207;p2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8" name="Google Shape;208;p2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3">
  <p:cSld name="CUSTOM_3_1">
    <p:spTree>
      <p:nvGrpSpPr>
        <p:cNvPr id="1" name="Shape 209"/>
        <p:cNvGrpSpPr/>
        <p:nvPr/>
      </p:nvGrpSpPr>
      <p:grpSpPr>
        <a:xfrm>
          <a:off x="0" y="0"/>
          <a:ext cx="0" cy="0"/>
          <a:chOff x="0" y="0"/>
          <a:chExt cx="0" cy="0"/>
        </a:xfrm>
      </p:grpSpPr>
      <p:sp>
        <p:nvSpPr>
          <p:cNvPr id="210" name="Google Shape;210;p28"/>
          <p:cNvSpPr txBox="1">
            <a:spLocks noGrp="1"/>
          </p:cNvSpPr>
          <p:nvPr>
            <p:ph type="title"/>
          </p:nvPr>
        </p:nvSpPr>
        <p:spPr>
          <a:xfrm>
            <a:off x="1043725" y="922567"/>
            <a:ext cx="3123000" cy="225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1" name="Google Shape;211;p28"/>
          <p:cNvSpPr txBox="1">
            <a:spLocks noGrp="1"/>
          </p:cNvSpPr>
          <p:nvPr>
            <p:ph type="subTitle" idx="1"/>
          </p:nvPr>
        </p:nvSpPr>
        <p:spPr>
          <a:xfrm>
            <a:off x="1043725" y="3360938"/>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cxnSp>
        <p:nvCxnSpPr>
          <p:cNvPr id="212" name="Google Shape;212;p2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3" name="Google Shape;213;p2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4" name="Google Shape;214;p28"/>
          <p:cNvCxnSpPr/>
          <p:nvPr/>
        </p:nvCxnSpPr>
        <p:spPr>
          <a:xfrm>
            <a:off x="5322650" y="-80625"/>
            <a:ext cx="4005000" cy="20073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4">
  <p:cSld name="CUSTOM_21">
    <p:spTree>
      <p:nvGrpSpPr>
        <p:cNvPr id="1" name="Shape 215"/>
        <p:cNvGrpSpPr/>
        <p:nvPr/>
      </p:nvGrpSpPr>
      <p:grpSpPr>
        <a:xfrm>
          <a:off x="0" y="0"/>
          <a:ext cx="0" cy="0"/>
          <a:chOff x="0" y="0"/>
          <a:chExt cx="0" cy="0"/>
        </a:xfrm>
      </p:grpSpPr>
      <p:sp>
        <p:nvSpPr>
          <p:cNvPr id="216" name="Google Shape;216;p29"/>
          <p:cNvSpPr txBox="1">
            <a:spLocks noGrp="1"/>
          </p:cNvSpPr>
          <p:nvPr>
            <p:ph type="title"/>
          </p:nvPr>
        </p:nvSpPr>
        <p:spPr>
          <a:xfrm>
            <a:off x="5310925" y="962565"/>
            <a:ext cx="3123000" cy="225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7" name="Google Shape;217;p29"/>
          <p:cNvSpPr txBox="1">
            <a:spLocks noGrp="1"/>
          </p:cNvSpPr>
          <p:nvPr>
            <p:ph type="subTitle" idx="1"/>
          </p:nvPr>
        </p:nvSpPr>
        <p:spPr>
          <a:xfrm>
            <a:off x="5310925" y="3400935"/>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cxnSp>
        <p:nvCxnSpPr>
          <p:cNvPr id="218" name="Google Shape;218;p2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9" name="Google Shape;219;p2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20" name="Google Shape;220;p2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1" name="Google Shape;221;p2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2" name="Google Shape;222;p2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3" name="Google Shape;223;p2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24"/>
        <p:cNvGrpSpPr/>
        <p:nvPr/>
      </p:nvGrpSpPr>
      <p:grpSpPr>
        <a:xfrm>
          <a:off x="0" y="0"/>
          <a:ext cx="0" cy="0"/>
          <a:chOff x="0" y="0"/>
          <a:chExt cx="0" cy="0"/>
        </a:xfrm>
      </p:grpSpPr>
      <p:sp>
        <p:nvSpPr>
          <p:cNvPr id="225" name="Google Shape;225;p30"/>
          <p:cNvSpPr txBox="1">
            <a:spLocks noGrp="1"/>
          </p:cNvSpPr>
          <p:nvPr>
            <p:ph type="subTitle" idx="1"/>
          </p:nvPr>
        </p:nvSpPr>
        <p:spPr>
          <a:xfrm>
            <a:off x="3509000"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26" name="Google Shape;226;p30"/>
          <p:cNvSpPr txBox="1">
            <a:spLocks noGrp="1"/>
          </p:cNvSpPr>
          <p:nvPr>
            <p:ph type="subTitle" idx="2"/>
          </p:nvPr>
        </p:nvSpPr>
        <p:spPr>
          <a:xfrm>
            <a:off x="35090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7" name="Google Shape;227;p30"/>
          <p:cNvSpPr txBox="1">
            <a:spLocks noGrp="1"/>
          </p:cNvSpPr>
          <p:nvPr>
            <p:ph type="subTitle" idx="3"/>
          </p:nvPr>
        </p:nvSpPr>
        <p:spPr>
          <a:xfrm>
            <a:off x="95302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28" name="Google Shape;228;p30"/>
          <p:cNvSpPr txBox="1">
            <a:spLocks noGrp="1"/>
          </p:cNvSpPr>
          <p:nvPr>
            <p:ph type="subTitle" idx="4"/>
          </p:nvPr>
        </p:nvSpPr>
        <p:spPr>
          <a:xfrm>
            <a:off x="9531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9" name="Google Shape;229;p30"/>
          <p:cNvSpPr txBox="1">
            <a:spLocks noGrp="1"/>
          </p:cNvSpPr>
          <p:nvPr>
            <p:ph type="subTitle" idx="5"/>
          </p:nvPr>
        </p:nvSpPr>
        <p:spPr>
          <a:xfrm>
            <a:off x="606487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0" name="Google Shape;230;p30"/>
          <p:cNvSpPr txBox="1">
            <a:spLocks noGrp="1"/>
          </p:cNvSpPr>
          <p:nvPr>
            <p:ph type="subTitle" idx="6"/>
          </p:nvPr>
        </p:nvSpPr>
        <p:spPr>
          <a:xfrm>
            <a:off x="606487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1" name="Google Shape;231;p30"/>
          <p:cNvSpPr txBox="1">
            <a:spLocks noGrp="1"/>
          </p:cNvSpPr>
          <p:nvPr>
            <p:ph type="title"/>
          </p:nvPr>
        </p:nvSpPr>
        <p:spPr>
          <a:xfrm>
            <a:off x="713225" y="445025"/>
            <a:ext cx="665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32" name="Google Shape;232;p3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33" name="Google Shape;233;p3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Lato"/>
              <a:buChar char="●"/>
              <a:defRPr sz="1100"/>
            </a:lvl1pPr>
            <a:lvl2pPr marL="914400" lvl="1" indent="-317500">
              <a:spcBef>
                <a:spcPts val="0"/>
              </a:spcBef>
              <a:spcAft>
                <a:spcPts val="0"/>
              </a:spcAft>
              <a:buClr>
                <a:schemeClr val="dk1"/>
              </a:buClr>
              <a:buSzPts val="1400"/>
              <a:buFont typeface="Lato"/>
              <a:buChar char="○"/>
              <a:defRPr/>
            </a:lvl2pPr>
            <a:lvl3pPr marL="1371600" lvl="2" indent="-317500">
              <a:spcBef>
                <a:spcPts val="0"/>
              </a:spcBef>
              <a:spcAft>
                <a:spcPts val="0"/>
              </a:spcAft>
              <a:buClr>
                <a:schemeClr val="dk1"/>
              </a:buClr>
              <a:buSzPts val="1400"/>
              <a:buFont typeface="Lato"/>
              <a:buChar char="■"/>
              <a:defRPr/>
            </a:lvl3pPr>
            <a:lvl4pPr marL="1828800" lvl="3" indent="-317500">
              <a:spcBef>
                <a:spcPts val="0"/>
              </a:spcBef>
              <a:spcAft>
                <a:spcPts val="0"/>
              </a:spcAft>
              <a:buClr>
                <a:schemeClr val="dk1"/>
              </a:buClr>
              <a:buSzPts val="1400"/>
              <a:buFont typeface="Lato"/>
              <a:buChar char="●"/>
              <a:defRPr/>
            </a:lvl4pPr>
            <a:lvl5pPr marL="2286000" lvl="4" indent="-317500">
              <a:spcBef>
                <a:spcPts val="0"/>
              </a:spcBef>
              <a:spcAft>
                <a:spcPts val="0"/>
              </a:spcAft>
              <a:buClr>
                <a:schemeClr val="dk1"/>
              </a:buClr>
              <a:buSzPts val="1400"/>
              <a:buFont typeface="Lato"/>
              <a:buChar char="○"/>
              <a:defRPr/>
            </a:lvl5pPr>
            <a:lvl6pPr marL="2743200" lvl="5" indent="-317500">
              <a:spcBef>
                <a:spcPts val="0"/>
              </a:spcBef>
              <a:spcAft>
                <a:spcPts val="0"/>
              </a:spcAft>
              <a:buClr>
                <a:schemeClr val="dk1"/>
              </a:buClr>
              <a:buSzPts val="1400"/>
              <a:buFont typeface="Lato"/>
              <a:buChar char="■"/>
              <a:defRPr/>
            </a:lvl6pPr>
            <a:lvl7pPr marL="3200400" lvl="6" indent="-317500">
              <a:spcBef>
                <a:spcPts val="0"/>
              </a:spcBef>
              <a:spcAft>
                <a:spcPts val="0"/>
              </a:spcAft>
              <a:buClr>
                <a:schemeClr val="dk1"/>
              </a:buClr>
              <a:buSzPts val="1400"/>
              <a:buFont typeface="Lato"/>
              <a:buChar char="●"/>
              <a:defRPr/>
            </a:lvl7pPr>
            <a:lvl8pPr marL="3657600" lvl="7" indent="-317500">
              <a:spcBef>
                <a:spcPts val="0"/>
              </a:spcBef>
              <a:spcAft>
                <a:spcPts val="0"/>
              </a:spcAft>
              <a:buClr>
                <a:schemeClr val="dk1"/>
              </a:buClr>
              <a:buSzPts val="1400"/>
              <a:buFont typeface="Lato"/>
              <a:buChar char="○"/>
              <a:defRPr/>
            </a:lvl8pPr>
            <a:lvl9pPr marL="4114800" lvl="8" indent="-317500">
              <a:spcBef>
                <a:spcPts val="0"/>
              </a:spcBef>
              <a:spcAft>
                <a:spcPts val="0"/>
              </a:spcAft>
              <a:buClr>
                <a:schemeClr val="dk1"/>
              </a:buClr>
              <a:buSzPts val="1400"/>
              <a:buFont typeface="Lato"/>
              <a:buChar char="■"/>
              <a:defRPr/>
            </a:lvl9pPr>
          </a:lstStyle>
          <a:p>
            <a:endParaRPr/>
          </a:p>
        </p:txBody>
      </p:sp>
      <p:cxnSp>
        <p:nvCxnSpPr>
          <p:cNvPr id="26" name="Google Shape;26;p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7" name="Google Shape;27;p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 name="Google Shape;28;p4"/>
          <p:cNvCxnSpPr/>
          <p:nvPr/>
        </p:nvCxnSpPr>
        <p:spPr>
          <a:xfrm>
            <a:off x="6884900" y="-113600"/>
            <a:ext cx="2565600" cy="1306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CUSTOM_22">
    <p:spTree>
      <p:nvGrpSpPr>
        <p:cNvPr id="1" name="Shape 234"/>
        <p:cNvGrpSpPr/>
        <p:nvPr/>
      </p:nvGrpSpPr>
      <p:grpSpPr>
        <a:xfrm>
          <a:off x="0" y="0"/>
          <a:ext cx="0" cy="0"/>
          <a:chOff x="0" y="0"/>
          <a:chExt cx="0" cy="0"/>
        </a:xfrm>
      </p:grpSpPr>
      <p:sp>
        <p:nvSpPr>
          <p:cNvPr id="235" name="Google Shape;235;p31"/>
          <p:cNvSpPr txBox="1">
            <a:spLocks noGrp="1"/>
          </p:cNvSpPr>
          <p:nvPr>
            <p:ph type="subTitle" idx="1"/>
          </p:nvPr>
        </p:nvSpPr>
        <p:spPr>
          <a:xfrm>
            <a:off x="3509000"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6" name="Google Shape;236;p31"/>
          <p:cNvSpPr txBox="1">
            <a:spLocks noGrp="1"/>
          </p:cNvSpPr>
          <p:nvPr>
            <p:ph type="subTitle" idx="2"/>
          </p:nvPr>
        </p:nvSpPr>
        <p:spPr>
          <a:xfrm>
            <a:off x="35090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7" name="Google Shape;237;p31"/>
          <p:cNvSpPr txBox="1">
            <a:spLocks noGrp="1"/>
          </p:cNvSpPr>
          <p:nvPr>
            <p:ph type="subTitle" idx="3"/>
          </p:nvPr>
        </p:nvSpPr>
        <p:spPr>
          <a:xfrm>
            <a:off x="95302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8" name="Google Shape;238;p31"/>
          <p:cNvSpPr txBox="1">
            <a:spLocks noGrp="1"/>
          </p:cNvSpPr>
          <p:nvPr>
            <p:ph type="subTitle" idx="4"/>
          </p:nvPr>
        </p:nvSpPr>
        <p:spPr>
          <a:xfrm>
            <a:off x="9531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9" name="Google Shape;239;p31"/>
          <p:cNvSpPr txBox="1">
            <a:spLocks noGrp="1"/>
          </p:cNvSpPr>
          <p:nvPr>
            <p:ph type="subTitle" idx="5"/>
          </p:nvPr>
        </p:nvSpPr>
        <p:spPr>
          <a:xfrm>
            <a:off x="606487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0" name="Google Shape;240;p31"/>
          <p:cNvSpPr txBox="1">
            <a:spLocks noGrp="1"/>
          </p:cNvSpPr>
          <p:nvPr>
            <p:ph type="subTitle" idx="6"/>
          </p:nvPr>
        </p:nvSpPr>
        <p:spPr>
          <a:xfrm>
            <a:off x="606487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1" name="Google Shape;241;p31"/>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242" name="Google Shape;242;p31"/>
          <p:cNvSpPr txBox="1">
            <a:spLocks noGrp="1"/>
          </p:cNvSpPr>
          <p:nvPr>
            <p:ph type="subTitle" idx="7"/>
          </p:nvPr>
        </p:nvSpPr>
        <p:spPr>
          <a:xfrm>
            <a:off x="3509000"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3" name="Google Shape;243;p31"/>
          <p:cNvSpPr txBox="1">
            <a:spLocks noGrp="1"/>
          </p:cNvSpPr>
          <p:nvPr>
            <p:ph type="subTitle" idx="8"/>
          </p:nvPr>
        </p:nvSpPr>
        <p:spPr>
          <a:xfrm>
            <a:off x="35090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4" name="Google Shape;244;p31"/>
          <p:cNvSpPr txBox="1">
            <a:spLocks noGrp="1"/>
          </p:cNvSpPr>
          <p:nvPr>
            <p:ph type="subTitle" idx="9"/>
          </p:nvPr>
        </p:nvSpPr>
        <p:spPr>
          <a:xfrm>
            <a:off x="95302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5" name="Google Shape;245;p31"/>
          <p:cNvSpPr txBox="1">
            <a:spLocks noGrp="1"/>
          </p:cNvSpPr>
          <p:nvPr>
            <p:ph type="subTitle" idx="13"/>
          </p:nvPr>
        </p:nvSpPr>
        <p:spPr>
          <a:xfrm>
            <a:off x="9531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6" name="Google Shape;246;p31"/>
          <p:cNvSpPr txBox="1">
            <a:spLocks noGrp="1"/>
          </p:cNvSpPr>
          <p:nvPr>
            <p:ph type="subTitle" idx="14"/>
          </p:nvPr>
        </p:nvSpPr>
        <p:spPr>
          <a:xfrm>
            <a:off x="606487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7" name="Google Shape;247;p31"/>
          <p:cNvSpPr txBox="1">
            <a:spLocks noGrp="1"/>
          </p:cNvSpPr>
          <p:nvPr>
            <p:ph type="subTitle" idx="15"/>
          </p:nvPr>
        </p:nvSpPr>
        <p:spPr>
          <a:xfrm>
            <a:off x="606487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248" name="Google Shape;248;p3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49" name="Google Shape;249;p3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50" name="Google Shape;250;p3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51" name="Google Shape;251;p3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1 -">
  <p:cSld name="CUSTOM_32">
    <p:spTree>
      <p:nvGrpSpPr>
        <p:cNvPr id="1" name="Shape 252"/>
        <p:cNvGrpSpPr/>
        <p:nvPr/>
      </p:nvGrpSpPr>
      <p:grpSpPr>
        <a:xfrm>
          <a:off x="0" y="0"/>
          <a:ext cx="0" cy="0"/>
          <a:chOff x="0" y="0"/>
          <a:chExt cx="0" cy="0"/>
        </a:xfrm>
      </p:grpSpPr>
      <p:sp>
        <p:nvSpPr>
          <p:cNvPr id="253" name="Google Shape;253;p32"/>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4" name="Google Shape;254;p32"/>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5" name="Google Shape;255;p32"/>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6" name="Google Shape;256;p32"/>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7" name="Google Shape;257;p32"/>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8" name="Google Shape;258;p32"/>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9" name="Google Shape;259;p32"/>
          <p:cNvSpPr txBox="1">
            <a:spLocks noGrp="1"/>
          </p:cNvSpPr>
          <p:nvPr>
            <p:ph type="subTitle" idx="7"/>
          </p:nvPr>
        </p:nvSpPr>
        <p:spPr>
          <a:xfrm>
            <a:off x="3414050"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0" name="Google Shape;260;p32"/>
          <p:cNvSpPr txBox="1">
            <a:spLocks noGrp="1"/>
          </p:cNvSpPr>
          <p:nvPr>
            <p:ph type="subTitle" idx="8"/>
          </p:nvPr>
        </p:nvSpPr>
        <p:spPr>
          <a:xfrm>
            <a:off x="3564200"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1" name="Google Shape;261;p32"/>
          <p:cNvSpPr txBox="1">
            <a:spLocks noGrp="1"/>
          </p:cNvSpPr>
          <p:nvPr>
            <p:ph type="subTitle" idx="9"/>
          </p:nvPr>
        </p:nvSpPr>
        <p:spPr>
          <a:xfrm>
            <a:off x="705725"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2" name="Google Shape;262;p32"/>
          <p:cNvSpPr txBox="1">
            <a:spLocks noGrp="1"/>
          </p:cNvSpPr>
          <p:nvPr>
            <p:ph type="subTitle" idx="13"/>
          </p:nvPr>
        </p:nvSpPr>
        <p:spPr>
          <a:xfrm>
            <a:off x="855875"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3" name="Google Shape;263;p32"/>
          <p:cNvSpPr txBox="1">
            <a:spLocks noGrp="1"/>
          </p:cNvSpPr>
          <p:nvPr>
            <p:ph type="subTitle" idx="14"/>
          </p:nvPr>
        </p:nvSpPr>
        <p:spPr>
          <a:xfrm>
            <a:off x="6122325"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4" name="Google Shape;264;p32"/>
          <p:cNvSpPr txBox="1">
            <a:spLocks noGrp="1"/>
          </p:cNvSpPr>
          <p:nvPr>
            <p:ph type="subTitle" idx="15"/>
          </p:nvPr>
        </p:nvSpPr>
        <p:spPr>
          <a:xfrm>
            <a:off x="6272475"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5" name="Google Shape;265;p32"/>
          <p:cNvSpPr txBox="1">
            <a:spLocks noGrp="1"/>
          </p:cNvSpPr>
          <p:nvPr>
            <p:ph type="title"/>
          </p:nvPr>
        </p:nvSpPr>
        <p:spPr>
          <a:xfrm>
            <a:off x="713225" y="445025"/>
            <a:ext cx="6080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66" name="Google Shape;266;p3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67" name="Google Shape;267;p3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ive columns">
  <p:cSld name="CUSTOM_33">
    <p:spTree>
      <p:nvGrpSpPr>
        <p:cNvPr id="1" name="Shape 268"/>
        <p:cNvGrpSpPr/>
        <p:nvPr/>
      </p:nvGrpSpPr>
      <p:grpSpPr>
        <a:xfrm>
          <a:off x="0" y="0"/>
          <a:ext cx="0" cy="0"/>
          <a:chOff x="0" y="0"/>
          <a:chExt cx="0" cy="0"/>
        </a:xfrm>
      </p:grpSpPr>
      <p:sp>
        <p:nvSpPr>
          <p:cNvPr id="269" name="Google Shape;269;p33"/>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0" name="Google Shape;270;p33"/>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1" name="Google Shape;271;p33"/>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2" name="Google Shape;272;p33"/>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3" name="Google Shape;273;p33"/>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4" name="Google Shape;274;p33"/>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5" name="Google Shape;275;p33"/>
          <p:cNvSpPr txBox="1">
            <a:spLocks noGrp="1"/>
          </p:cNvSpPr>
          <p:nvPr>
            <p:ph type="subTitle" idx="7"/>
          </p:nvPr>
        </p:nvSpPr>
        <p:spPr>
          <a:xfrm>
            <a:off x="2059863" y="31485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6" name="Google Shape;276;p33"/>
          <p:cNvSpPr txBox="1">
            <a:spLocks noGrp="1"/>
          </p:cNvSpPr>
          <p:nvPr>
            <p:ph type="subTitle" idx="8"/>
          </p:nvPr>
        </p:nvSpPr>
        <p:spPr>
          <a:xfrm>
            <a:off x="2210013" y="35647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7" name="Google Shape;277;p33"/>
          <p:cNvSpPr txBox="1">
            <a:spLocks noGrp="1"/>
          </p:cNvSpPr>
          <p:nvPr>
            <p:ph type="subTitle" idx="9"/>
          </p:nvPr>
        </p:nvSpPr>
        <p:spPr>
          <a:xfrm>
            <a:off x="4768138" y="31485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8" name="Google Shape;278;p33"/>
          <p:cNvSpPr txBox="1">
            <a:spLocks noGrp="1"/>
          </p:cNvSpPr>
          <p:nvPr>
            <p:ph type="subTitle" idx="13"/>
          </p:nvPr>
        </p:nvSpPr>
        <p:spPr>
          <a:xfrm>
            <a:off x="4918288" y="35647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9" name="Google Shape;279;p33"/>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80" name="Google Shape;280;p3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1" name="Google Shape;281;p3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2" name="Google Shape;282;p3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83" name="Google Shape;283;p3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3">
  <p:cSld name="CUSTOM_34">
    <p:spTree>
      <p:nvGrpSpPr>
        <p:cNvPr id="1" name="Shape 284"/>
        <p:cNvGrpSpPr/>
        <p:nvPr/>
      </p:nvGrpSpPr>
      <p:grpSpPr>
        <a:xfrm>
          <a:off x="0" y="0"/>
          <a:ext cx="0" cy="0"/>
          <a:chOff x="0" y="0"/>
          <a:chExt cx="0" cy="0"/>
        </a:xfrm>
      </p:grpSpPr>
      <p:sp>
        <p:nvSpPr>
          <p:cNvPr id="285" name="Google Shape;285;p34"/>
          <p:cNvSpPr txBox="1">
            <a:spLocks noGrp="1"/>
          </p:cNvSpPr>
          <p:nvPr>
            <p:ph type="title"/>
          </p:nvPr>
        </p:nvSpPr>
        <p:spPr>
          <a:xfrm>
            <a:off x="716225" y="1073000"/>
            <a:ext cx="5640600" cy="28566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cxnSp>
        <p:nvCxnSpPr>
          <p:cNvPr id="286" name="Google Shape;286;p3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7" name="Google Shape;287;p3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8" name="Google Shape;288;p3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89" name="Google Shape;289;p3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0" name="Google Shape;290;p34"/>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1" name="Google Shape;291;p34"/>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four columns 1">
  <p:cSld name="CUSTOM_35">
    <p:spTree>
      <p:nvGrpSpPr>
        <p:cNvPr id="1" name="Shape 292"/>
        <p:cNvGrpSpPr/>
        <p:nvPr/>
      </p:nvGrpSpPr>
      <p:grpSpPr>
        <a:xfrm>
          <a:off x="0" y="0"/>
          <a:ext cx="0" cy="0"/>
          <a:chOff x="0" y="0"/>
          <a:chExt cx="0" cy="0"/>
        </a:xfrm>
      </p:grpSpPr>
      <p:sp>
        <p:nvSpPr>
          <p:cNvPr id="293" name="Google Shape;293;p35"/>
          <p:cNvSpPr txBox="1">
            <a:spLocks noGrp="1"/>
          </p:cNvSpPr>
          <p:nvPr>
            <p:ph type="subTitle" idx="1"/>
          </p:nvPr>
        </p:nvSpPr>
        <p:spPr>
          <a:xfrm>
            <a:off x="4916850" y="1894200"/>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4" name="Google Shape;294;p35"/>
          <p:cNvSpPr txBox="1">
            <a:spLocks noGrp="1"/>
          </p:cNvSpPr>
          <p:nvPr>
            <p:ph type="subTitle" idx="2"/>
          </p:nvPr>
        </p:nvSpPr>
        <p:spPr>
          <a:xfrm>
            <a:off x="5058900" y="229647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95" name="Google Shape;295;p35"/>
          <p:cNvSpPr txBox="1">
            <a:spLocks noGrp="1"/>
          </p:cNvSpPr>
          <p:nvPr>
            <p:ph type="subTitle" idx="3"/>
          </p:nvPr>
        </p:nvSpPr>
        <p:spPr>
          <a:xfrm>
            <a:off x="1911150" y="1894200"/>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6" name="Google Shape;296;p35"/>
          <p:cNvSpPr txBox="1">
            <a:spLocks noGrp="1"/>
          </p:cNvSpPr>
          <p:nvPr>
            <p:ph type="subTitle" idx="4"/>
          </p:nvPr>
        </p:nvSpPr>
        <p:spPr>
          <a:xfrm>
            <a:off x="2053300" y="229647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97" name="Google Shape;297;p35"/>
          <p:cNvSpPr txBox="1">
            <a:spLocks noGrp="1"/>
          </p:cNvSpPr>
          <p:nvPr>
            <p:ph type="subTitle" idx="5"/>
          </p:nvPr>
        </p:nvSpPr>
        <p:spPr>
          <a:xfrm>
            <a:off x="4916850" y="3528902"/>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8" name="Google Shape;298;p35"/>
          <p:cNvSpPr txBox="1">
            <a:spLocks noGrp="1"/>
          </p:cNvSpPr>
          <p:nvPr>
            <p:ph type="subTitle" idx="6"/>
          </p:nvPr>
        </p:nvSpPr>
        <p:spPr>
          <a:xfrm>
            <a:off x="5058900" y="392373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99" name="Google Shape;299;p35"/>
          <p:cNvSpPr txBox="1">
            <a:spLocks noGrp="1"/>
          </p:cNvSpPr>
          <p:nvPr>
            <p:ph type="subTitle" idx="7"/>
          </p:nvPr>
        </p:nvSpPr>
        <p:spPr>
          <a:xfrm>
            <a:off x="1911150" y="3528902"/>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0" name="Google Shape;300;p35"/>
          <p:cNvSpPr txBox="1">
            <a:spLocks noGrp="1"/>
          </p:cNvSpPr>
          <p:nvPr>
            <p:ph type="subTitle" idx="8"/>
          </p:nvPr>
        </p:nvSpPr>
        <p:spPr>
          <a:xfrm>
            <a:off x="2053200" y="392373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1" name="Google Shape;301;p35"/>
          <p:cNvSpPr txBox="1">
            <a:spLocks noGrp="1"/>
          </p:cNvSpPr>
          <p:nvPr>
            <p:ph type="title"/>
          </p:nvPr>
        </p:nvSpPr>
        <p:spPr>
          <a:xfrm>
            <a:off x="713225" y="445025"/>
            <a:ext cx="6480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02" name="Google Shape;302;p3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03" name="Google Shape;303;p3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hree columns 1">
  <p:cSld name="CUSTOM_36">
    <p:spTree>
      <p:nvGrpSpPr>
        <p:cNvPr id="1" name="Shape 304"/>
        <p:cNvGrpSpPr/>
        <p:nvPr/>
      </p:nvGrpSpPr>
      <p:grpSpPr>
        <a:xfrm>
          <a:off x="0" y="0"/>
          <a:ext cx="0" cy="0"/>
          <a:chOff x="0" y="0"/>
          <a:chExt cx="0" cy="0"/>
        </a:xfrm>
      </p:grpSpPr>
      <p:sp>
        <p:nvSpPr>
          <p:cNvPr id="305" name="Google Shape;305;p36"/>
          <p:cNvSpPr txBox="1">
            <a:spLocks noGrp="1"/>
          </p:cNvSpPr>
          <p:nvPr>
            <p:ph type="subTitle" idx="1"/>
          </p:nvPr>
        </p:nvSpPr>
        <p:spPr>
          <a:xfrm>
            <a:off x="3571925"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6" name="Google Shape;306;p36"/>
          <p:cNvSpPr txBox="1">
            <a:spLocks noGrp="1"/>
          </p:cNvSpPr>
          <p:nvPr>
            <p:ph type="subTitle" idx="2"/>
          </p:nvPr>
        </p:nvSpPr>
        <p:spPr>
          <a:xfrm>
            <a:off x="3571925"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7" name="Google Shape;307;p36"/>
          <p:cNvSpPr txBox="1">
            <a:spLocks noGrp="1"/>
          </p:cNvSpPr>
          <p:nvPr>
            <p:ph type="subTitle" idx="3"/>
          </p:nvPr>
        </p:nvSpPr>
        <p:spPr>
          <a:xfrm>
            <a:off x="1088400"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8" name="Google Shape;308;p36"/>
          <p:cNvSpPr txBox="1">
            <a:spLocks noGrp="1"/>
          </p:cNvSpPr>
          <p:nvPr>
            <p:ph type="subTitle" idx="4"/>
          </p:nvPr>
        </p:nvSpPr>
        <p:spPr>
          <a:xfrm>
            <a:off x="1088400"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9" name="Google Shape;309;p36"/>
          <p:cNvSpPr txBox="1">
            <a:spLocks noGrp="1"/>
          </p:cNvSpPr>
          <p:nvPr>
            <p:ph type="subTitle" idx="5"/>
          </p:nvPr>
        </p:nvSpPr>
        <p:spPr>
          <a:xfrm>
            <a:off x="6055450"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10" name="Google Shape;310;p36"/>
          <p:cNvSpPr txBox="1">
            <a:spLocks noGrp="1"/>
          </p:cNvSpPr>
          <p:nvPr>
            <p:ph type="subTitle" idx="6"/>
          </p:nvPr>
        </p:nvSpPr>
        <p:spPr>
          <a:xfrm>
            <a:off x="6055450"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11" name="Google Shape;311;p36"/>
          <p:cNvSpPr txBox="1">
            <a:spLocks noGrp="1"/>
          </p:cNvSpPr>
          <p:nvPr>
            <p:ph type="title"/>
          </p:nvPr>
        </p:nvSpPr>
        <p:spPr>
          <a:xfrm>
            <a:off x="713225" y="445025"/>
            <a:ext cx="5517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12" name="Google Shape;312;p3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3" name="Google Shape;313;p3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4" name="Google Shape;314;p36"/>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Numbers and text ">
  <p:cSld name="CUSTOM_23">
    <p:spTree>
      <p:nvGrpSpPr>
        <p:cNvPr id="1" name="Shape 315"/>
        <p:cNvGrpSpPr/>
        <p:nvPr/>
      </p:nvGrpSpPr>
      <p:grpSpPr>
        <a:xfrm>
          <a:off x="0" y="0"/>
          <a:ext cx="0" cy="0"/>
          <a:chOff x="0" y="0"/>
          <a:chExt cx="0" cy="0"/>
        </a:xfrm>
      </p:grpSpPr>
      <p:cxnSp>
        <p:nvCxnSpPr>
          <p:cNvPr id="316" name="Google Shape;316;p3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7" name="Google Shape;317;p3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8" name="Google Shape;318;p3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19" name="Google Shape;319;p3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0" name="Google Shape;320;p3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1" name="Google Shape;321;p3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22" name="Google Shape;322;p37"/>
          <p:cNvSpPr txBox="1">
            <a:spLocks noGrp="1"/>
          </p:cNvSpPr>
          <p:nvPr>
            <p:ph type="title"/>
          </p:nvPr>
        </p:nvSpPr>
        <p:spPr>
          <a:xfrm>
            <a:off x="2780100" y="445025"/>
            <a:ext cx="358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3" name="Google Shape;323;p37"/>
          <p:cNvSpPr txBox="1">
            <a:spLocks noGrp="1"/>
          </p:cNvSpPr>
          <p:nvPr>
            <p:ph type="subTitle" idx="1"/>
          </p:nvPr>
        </p:nvSpPr>
        <p:spPr>
          <a:xfrm>
            <a:off x="5306650" y="1710190"/>
            <a:ext cx="24861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24" name="Google Shape;324;p37"/>
          <p:cNvSpPr txBox="1">
            <a:spLocks noGrp="1"/>
          </p:cNvSpPr>
          <p:nvPr>
            <p:ph type="subTitle" idx="2"/>
          </p:nvPr>
        </p:nvSpPr>
        <p:spPr>
          <a:xfrm>
            <a:off x="5306650" y="211121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25" name="Google Shape;325;p37"/>
          <p:cNvSpPr txBox="1">
            <a:spLocks noGrp="1"/>
          </p:cNvSpPr>
          <p:nvPr>
            <p:ph type="subTitle" idx="3"/>
          </p:nvPr>
        </p:nvSpPr>
        <p:spPr>
          <a:xfrm>
            <a:off x="1351250" y="1710190"/>
            <a:ext cx="24861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26" name="Google Shape;326;p37"/>
          <p:cNvSpPr txBox="1">
            <a:spLocks noGrp="1"/>
          </p:cNvSpPr>
          <p:nvPr>
            <p:ph type="subTitle" idx="4"/>
          </p:nvPr>
        </p:nvSpPr>
        <p:spPr>
          <a:xfrm>
            <a:off x="1351250" y="211121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27" name="Google Shape;327;p37"/>
          <p:cNvSpPr txBox="1">
            <a:spLocks noGrp="1"/>
          </p:cNvSpPr>
          <p:nvPr>
            <p:ph type="subTitle" idx="5"/>
          </p:nvPr>
        </p:nvSpPr>
        <p:spPr>
          <a:xfrm>
            <a:off x="5306650" y="3552118"/>
            <a:ext cx="2486100" cy="46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28" name="Google Shape;328;p37"/>
          <p:cNvSpPr txBox="1">
            <a:spLocks noGrp="1"/>
          </p:cNvSpPr>
          <p:nvPr>
            <p:ph type="subTitle" idx="6"/>
          </p:nvPr>
        </p:nvSpPr>
        <p:spPr>
          <a:xfrm>
            <a:off x="5306650" y="394648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29" name="Google Shape;329;p37"/>
          <p:cNvSpPr txBox="1">
            <a:spLocks noGrp="1"/>
          </p:cNvSpPr>
          <p:nvPr>
            <p:ph type="subTitle" idx="7"/>
          </p:nvPr>
        </p:nvSpPr>
        <p:spPr>
          <a:xfrm>
            <a:off x="1351250" y="3552118"/>
            <a:ext cx="2486100" cy="46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30" name="Google Shape;330;p37"/>
          <p:cNvSpPr txBox="1">
            <a:spLocks noGrp="1"/>
          </p:cNvSpPr>
          <p:nvPr>
            <p:ph type="subTitle" idx="8"/>
          </p:nvPr>
        </p:nvSpPr>
        <p:spPr>
          <a:xfrm>
            <a:off x="1351300" y="394648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1" name="Google Shape;331;p37"/>
          <p:cNvSpPr txBox="1">
            <a:spLocks noGrp="1"/>
          </p:cNvSpPr>
          <p:nvPr>
            <p:ph type="title" idx="9" hasCustomPrompt="1"/>
          </p:nvPr>
        </p:nvSpPr>
        <p:spPr>
          <a:xfrm>
            <a:off x="1351250" y="1131425"/>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2" name="Google Shape;332;p37"/>
          <p:cNvSpPr txBox="1">
            <a:spLocks noGrp="1"/>
          </p:cNvSpPr>
          <p:nvPr>
            <p:ph type="title" idx="13" hasCustomPrompt="1"/>
          </p:nvPr>
        </p:nvSpPr>
        <p:spPr>
          <a:xfrm>
            <a:off x="5306650" y="1131425"/>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3" name="Google Shape;333;p37"/>
          <p:cNvSpPr txBox="1">
            <a:spLocks noGrp="1"/>
          </p:cNvSpPr>
          <p:nvPr>
            <p:ph type="title" idx="14" hasCustomPrompt="1"/>
          </p:nvPr>
        </p:nvSpPr>
        <p:spPr>
          <a:xfrm>
            <a:off x="1351300" y="2964563"/>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4" name="Google Shape;334;p37"/>
          <p:cNvSpPr txBox="1">
            <a:spLocks noGrp="1"/>
          </p:cNvSpPr>
          <p:nvPr>
            <p:ph type="title" idx="15" hasCustomPrompt="1"/>
          </p:nvPr>
        </p:nvSpPr>
        <p:spPr>
          <a:xfrm>
            <a:off x="5306650" y="2964563"/>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hree columns 2">
  <p:cSld name="CUSTOM_4_2_1">
    <p:spTree>
      <p:nvGrpSpPr>
        <p:cNvPr id="1" name="Shape 335"/>
        <p:cNvGrpSpPr/>
        <p:nvPr/>
      </p:nvGrpSpPr>
      <p:grpSpPr>
        <a:xfrm>
          <a:off x="0" y="0"/>
          <a:ext cx="0" cy="0"/>
          <a:chOff x="0" y="0"/>
          <a:chExt cx="0" cy="0"/>
        </a:xfrm>
      </p:grpSpPr>
      <p:sp>
        <p:nvSpPr>
          <p:cNvPr id="336" name="Google Shape;336;p38"/>
          <p:cNvSpPr txBox="1">
            <a:spLocks noGrp="1"/>
          </p:cNvSpPr>
          <p:nvPr>
            <p:ph type="subTitle" idx="1"/>
          </p:nvPr>
        </p:nvSpPr>
        <p:spPr>
          <a:xfrm>
            <a:off x="3718325" y="3294199"/>
            <a:ext cx="16428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37" name="Google Shape;337;p38"/>
          <p:cNvSpPr txBox="1">
            <a:spLocks noGrp="1"/>
          </p:cNvSpPr>
          <p:nvPr>
            <p:ph type="subTitle" idx="2"/>
          </p:nvPr>
        </p:nvSpPr>
        <p:spPr>
          <a:xfrm>
            <a:off x="3617675"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38" name="Google Shape;338;p38"/>
          <p:cNvSpPr txBox="1">
            <a:spLocks noGrp="1"/>
          </p:cNvSpPr>
          <p:nvPr>
            <p:ph type="subTitle" idx="3"/>
          </p:nvPr>
        </p:nvSpPr>
        <p:spPr>
          <a:xfrm>
            <a:off x="1328025" y="3294199"/>
            <a:ext cx="16428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39" name="Google Shape;339;p38"/>
          <p:cNvSpPr txBox="1">
            <a:spLocks noGrp="1"/>
          </p:cNvSpPr>
          <p:nvPr>
            <p:ph type="subTitle" idx="4"/>
          </p:nvPr>
        </p:nvSpPr>
        <p:spPr>
          <a:xfrm>
            <a:off x="1227426"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40" name="Google Shape;340;p38"/>
          <p:cNvSpPr txBox="1">
            <a:spLocks noGrp="1"/>
          </p:cNvSpPr>
          <p:nvPr>
            <p:ph type="subTitle" idx="5"/>
          </p:nvPr>
        </p:nvSpPr>
        <p:spPr>
          <a:xfrm>
            <a:off x="6108550" y="3294199"/>
            <a:ext cx="16431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1" name="Google Shape;341;p38"/>
          <p:cNvSpPr txBox="1">
            <a:spLocks noGrp="1"/>
          </p:cNvSpPr>
          <p:nvPr>
            <p:ph type="subTitle" idx="6"/>
          </p:nvPr>
        </p:nvSpPr>
        <p:spPr>
          <a:xfrm>
            <a:off x="6008050"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42" name="Google Shape;342;p38"/>
          <p:cNvSpPr txBox="1">
            <a:spLocks noGrp="1"/>
          </p:cNvSpPr>
          <p:nvPr>
            <p:ph type="title"/>
          </p:nvPr>
        </p:nvSpPr>
        <p:spPr>
          <a:xfrm>
            <a:off x="713225" y="445025"/>
            <a:ext cx="318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43" name="Google Shape;343;p3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44" name="Google Shape;344;p3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four columns 3">
  <p:cSld name="CUSTOM_5">
    <p:spTree>
      <p:nvGrpSpPr>
        <p:cNvPr id="1" name="Shape 345"/>
        <p:cNvGrpSpPr/>
        <p:nvPr/>
      </p:nvGrpSpPr>
      <p:grpSpPr>
        <a:xfrm>
          <a:off x="0" y="0"/>
          <a:ext cx="0" cy="0"/>
          <a:chOff x="0" y="0"/>
          <a:chExt cx="0" cy="0"/>
        </a:xfrm>
      </p:grpSpPr>
      <p:sp>
        <p:nvSpPr>
          <p:cNvPr id="346" name="Google Shape;346;p39"/>
          <p:cNvSpPr txBox="1">
            <a:spLocks noGrp="1"/>
          </p:cNvSpPr>
          <p:nvPr>
            <p:ph type="subTitle" idx="1"/>
          </p:nvPr>
        </p:nvSpPr>
        <p:spPr>
          <a:xfrm>
            <a:off x="4750175" y="1632746"/>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7" name="Google Shape;347;p39"/>
          <p:cNvSpPr txBox="1">
            <a:spLocks noGrp="1"/>
          </p:cNvSpPr>
          <p:nvPr>
            <p:ph type="subTitle" idx="2"/>
          </p:nvPr>
        </p:nvSpPr>
        <p:spPr>
          <a:xfrm>
            <a:off x="4750184" y="2035022"/>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48" name="Google Shape;348;p39"/>
          <p:cNvSpPr txBox="1">
            <a:spLocks noGrp="1"/>
          </p:cNvSpPr>
          <p:nvPr>
            <p:ph type="subTitle" idx="3"/>
          </p:nvPr>
        </p:nvSpPr>
        <p:spPr>
          <a:xfrm>
            <a:off x="2306450" y="1632746"/>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9" name="Google Shape;349;p39"/>
          <p:cNvSpPr txBox="1">
            <a:spLocks noGrp="1"/>
          </p:cNvSpPr>
          <p:nvPr>
            <p:ph type="subTitle" idx="4"/>
          </p:nvPr>
        </p:nvSpPr>
        <p:spPr>
          <a:xfrm>
            <a:off x="2306462" y="2035022"/>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0" name="Google Shape;350;p39"/>
          <p:cNvSpPr txBox="1">
            <a:spLocks noGrp="1"/>
          </p:cNvSpPr>
          <p:nvPr>
            <p:ph type="subTitle" idx="5"/>
          </p:nvPr>
        </p:nvSpPr>
        <p:spPr>
          <a:xfrm>
            <a:off x="4750175" y="3062273"/>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1" name="Google Shape;351;p39"/>
          <p:cNvSpPr txBox="1">
            <a:spLocks noGrp="1"/>
          </p:cNvSpPr>
          <p:nvPr>
            <p:ph type="subTitle" idx="6"/>
          </p:nvPr>
        </p:nvSpPr>
        <p:spPr>
          <a:xfrm>
            <a:off x="4750184" y="3471047"/>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2" name="Google Shape;352;p39"/>
          <p:cNvSpPr txBox="1">
            <a:spLocks noGrp="1"/>
          </p:cNvSpPr>
          <p:nvPr>
            <p:ph type="subTitle" idx="7"/>
          </p:nvPr>
        </p:nvSpPr>
        <p:spPr>
          <a:xfrm>
            <a:off x="2306450" y="3062273"/>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3" name="Google Shape;353;p39"/>
          <p:cNvSpPr txBox="1">
            <a:spLocks noGrp="1"/>
          </p:cNvSpPr>
          <p:nvPr>
            <p:ph type="subTitle" idx="8"/>
          </p:nvPr>
        </p:nvSpPr>
        <p:spPr>
          <a:xfrm>
            <a:off x="2306462" y="3471047"/>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4" name="Google Shape;354;p39"/>
          <p:cNvSpPr txBox="1">
            <a:spLocks noGrp="1"/>
          </p:cNvSpPr>
          <p:nvPr>
            <p:ph type="title"/>
          </p:nvPr>
        </p:nvSpPr>
        <p:spPr>
          <a:xfrm>
            <a:off x="713225" y="445025"/>
            <a:ext cx="2785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55" name="Google Shape;355;p3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56" name="Google Shape;356;p3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hree columns 3">
  <p:cSld name="CUSTOM_26">
    <p:spTree>
      <p:nvGrpSpPr>
        <p:cNvPr id="1" name="Shape 357"/>
        <p:cNvGrpSpPr/>
        <p:nvPr/>
      </p:nvGrpSpPr>
      <p:grpSpPr>
        <a:xfrm>
          <a:off x="0" y="0"/>
          <a:ext cx="0" cy="0"/>
          <a:chOff x="0" y="0"/>
          <a:chExt cx="0" cy="0"/>
        </a:xfrm>
      </p:grpSpPr>
      <p:cxnSp>
        <p:nvCxnSpPr>
          <p:cNvPr id="358" name="Google Shape;358;p4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59" name="Google Shape;359;p4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0" name="Google Shape;360;p40"/>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1" name="Google Shape;361;p40"/>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2" name="Google Shape;362;p40"/>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3" name="Google Shape;363;p40"/>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64" name="Google Shape;364;p40"/>
          <p:cNvSpPr txBox="1">
            <a:spLocks noGrp="1"/>
          </p:cNvSpPr>
          <p:nvPr>
            <p:ph type="subTitle" idx="1"/>
          </p:nvPr>
        </p:nvSpPr>
        <p:spPr>
          <a:xfrm>
            <a:off x="728750" y="1112872"/>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65" name="Google Shape;365;p40"/>
          <p:cNvSpPr txBox="1">
            <a:spLocks noGrp="1"/>
          </p:cNvSpPr>
          <p:nvPr>
            <p:ph type="subTitle" idx="2"/>
          </p:nvPr>
        </p:nvSpPr>
        <p:spPr>
          <a:xfrm>
            <a:off x="728762" y="1515149"/>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66" name="Google Shape;366;p40"/>
          <p:cNvSpPr txBox="1">
            <a:spLocks noGrp="1"/>
          </p:cNvSpPr>
          <p:nvPr>
            <p:ph type="subTitle" idx="3"/>
          </p:nvPr>
        </p:nvSpPr>
        <p:spPr>
          <a:xfrm>
            <a:off x="728750" y="2036386"/>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67" name="Google Shape;367;p40"/>
          <p:cNvSpPr txBox="1">
            <a:spLocks noGrp="1"/>
          </p:cNvSpPr>
          <p:nvPr>
            <p:ph type="subTitle" idx="4"/>
          </p:nvPr>
        </p:nvSpPr>
        <p:spPr>
          <a:xfrm>
            <a:off x="728762" y="2445160"/>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68" name="Google Shape;368;p40"/>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369" name="Google Shape;369;p40"/>
          <p:cNvSpPr txBox="1">
            <a:spLocks noGrp="1"/>
          </p:cNvSpPr>
          <p:nvPr>
            <p:ph type="subTitle" idx="5"/>
          </p:nvPr>
        </p:nvSpPr>
        <p:spPr>
          <a:xfrm>
            <a:off x="728750" y="2997225"/>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70" name="Google Shape;370;p40"/>
          <p:cNvSpPr txBox="1">
            <a:spLocks noGrp="1"/>
          </p:cNvSpPr>
          <p:nvPr>
            <p:ph type="subTitle" idx="6"/>
          </p:nvPr>
        </p:nvSpPr>
        <p:spPr>
          <a:xfrm>
            <a:off x="728762" y="3405999"/>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45025"/>
            <a:ext cx="56811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5"/>
          <p:cNvSpPr txBox="1">
            <a:spLocks noGrp="1"/>
          </p:cNvSpPr>
          <p:nvPr>
            <p:ph type="subTitle" idx="1"/>
          </p:nvPr>
        </p:nvSpPr>
        <p:spPr>
          <a:xfrm>
            <a:off x="50389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2" name="Google Shape;32;p5"/>
          <p:cNvSpPr txBox="1">
            <a:spLocks noGrp="1"/>
          </p:cNvSpPr>
          <p:nvPr>
            <p:ph type="subTitle" idx="2"/>
          </p:nvPr>
        </p:nvSpPr>
        <p:spPr>
          <a:xfrm>
            <a:off x="50389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 name="Google Shape;33;p5"/>
          <p:cNvSpPr txBox="1">
            <a:spLocks noGrp="1"/>
          </p:cNvSpPr>
          <p:nvPr>
            <p:ph type="subTitle" idx="3"/>
          </p:nvPr>
        </p:nvSpPr>
        <p:spPr>
          <a:xfrm>
            <a:off x="16931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4" name="Google Shape;34;p5"/>
          <p:cNvSpPr txBox="1">
            <a:spLocks noGrp="1"/>
          </p:cNvSpPr>
          <p:nvPr>
            <p:ph type="subTitle" idx="4"/>
          </p:nvPr>
        </p:nvSpPr>
        <p:spPr>
          <a:xfrm>
            <a:off x="16931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5" name="Google Shape;35;p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 name="Google Shape;36;p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 name="Google Shape;37;p5"/>
          <p:cNvCxnSpPr/>
          <p:nvPr/>
        </p:nvCxnSpPr>
        <p:spPr>
          <a:xfrm flipH="1">
            <a:off x="6935750" y="3931325"/>
            <a:ext cx="2549400" cy="13545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Numbers and text 1">
  <p:cSld name="CUSTOM_6">
    <p:spTree>
      <p:nvGrpSpPr>
        <p:cNvPr id="1" name="Shape 371"/>
        <p:cNvGrpSpPr/>
        <p:nvPr/>
      </p:nvGrpSpPr>
      <p:grpSpPr>
        <a:xfrm>
          <a:off x="0" y="0"/>
          <a:ext cx="0" cy="0"/>
          <a:chOff x="0" y="0"/>
          <a:chExt cx="0" cy="0"/>
        </a:xfrm>
      </p:grpSpPr>
      <p:sp>
        <p:nvSpPr>
          <p:cNvPr id="372" name="Google Shape;372;p41"/>
          <p:cNvSpPr txBox="1">
            <a:spLocks noGrp="1"/>
          </p:cNvSpPr>
          <p:nvPr>
            <p:ph type="title" hasCustomPrompt="1"/>
          </p:nvPr>
        </p:nvSpPr>
        <p:spPr>
          <a:xfrm>
            <a:off x="2592925" y="714600"/>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3" name="Google Shape;373;p41"/>
          <p:cNvSpPr txBox="1">
            <a:spLocks noGrp="1"/>
          </p:cNvSpPr>
          <p:nvPr>
            <p:ph type="subTitle" idx="1"/>
          </p:nvPr>
        </p:nvSpPr>
        <p:spPr>
          <a:xfrm>
            <a:off x="2364984" y="1346400"/>
            <a:ext cx="4414200" cy="3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74" name="Google Shape;374;p41"/>
          <p:cNvSpPr txBox="1">
            <a:spLocks noGrp="1"/>
          </p:cNvSpPr>
          <p:nvPr>
            <p:ph type="title" idx="2" hasCustomPrompt="1"/>
          </p:nvPr>
        </p:nvSpPr>
        <p:spPr>
          <a:xfrm>
            <a:off x="2592925" y="2063025"/>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3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5" name="Google Shape;375;p41"/>
          <p:cNvSpPr txBox="1">
            <a:spLocks noGrp="1"/>
          </p:cNvSpPr>
          <p:nvPr>
            <p:ph type="subTitle" idx="3"/>
          </p:nvPr>
        </p:nvSpPr>
        <p:spPr>
          <a:xfrm>
            <a:off x="2364984" y="2694825"/>
            <a:ext cx="4414200" cy="37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76" name="Google Shape;376;p41"/>
          <p:cNvSpPr txBox="1">
            <a:spLocks noGrp="1"/>
          </p:cNvSpPr>
          <p:nvPr>
            <p:ph type="title" idx="4" hasCustomPrompt="1"/>
          </p:nvPr>
        </p:nvSpPr>
        <p:spPr>
          <a:xfrm>
            <a:off x="2592925" y="3411450"/>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3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7" name="Google Shape;377;p41"/>
          <p:cNvSpPr txBox="1">
            <a:spLocks noGrp="1"/>
          </p:cNvSpPr>
          <p:nvPr>
            <p:ph type="subTitle" idx="5"/>
          </p:nvPr>
        </p:nvSpPr>
        <p:spPr>
          <a:xfrm>
            <a:off x="2364950" y="4043250"/>
            <a:ext cx="4414200" cy="3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78" name="Google Shape;378;p4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9" name="Google Shape;379;p4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Numbers and text 2">
  <p:cSld name="CUSTOM_28">
    <p:spTree>
      <p:nvGrpSpPr>
        <p:cNvPr id="1" name="Shape 380"/>
        <p:cNvGrpSpPr/>
        <p:nvPr/>
      </p:nvGrpSpPr>
      <p:grpSpPr>
        <a:xfrm>
          <a:off x="0" y="0"/>
          <a:ext cx="0" cy="0"/>
          <a:chOff x="0" y="0"/>
          <a:chExt cx="0" cy="0"/>
        </a:xfrm>
      </p:grpSpPr>
      <p:sp>
        <p:nvSpPr>
          <p:cNvPr id="381" name="Google Shape;381;p42"/>
          <p:cNvSpPr txBox="1">
            <a:spLocks noGrp="1"/>
          </p:cNvSpPr>
          <p:nvPr>
            <p:ph type="subTitle" idx="1"/>
          </p:nvPr>
        </p:nvSpPr>
        <p:spPr>
          <a:xfrm>
            <a:off x="5700609" y="2084269"/>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2" name="Google Shape;382;p42"/>
          <p:cNvSpPr txBox="1">
            <a:spLocks noGrp="1"/>
          </p:cNvSpPr>
          <p:nvPr>
            <p:ph type="subTitle" idx="2"/>
          </p:nvPr>
        </p:nvSpPr>
        <p:spPr>
          <a:xfrm>
            <a:off x="5700621" y="2486544"/>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83" name="Google Shape;383;p42"/>
          <p:cNvSpPr txBox="1">
            <a:spLocks noGrp="1"/>
          </p:cNvSpPr>
          <p:nvPr>
            <p:ph type="subTitle" idx="3"/>
          </p:nvPr>
        </p:nvSpPr>
        <p:spPr>
          <a:xfrm>
            <a:off x="1973988" y="902134"/>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4" name="Google Shape;384;p42"/>
          <p:cNvSpPr txBox="1">
            <a:spLocks noGrp="1"/>
          </p:cNvSpPr>
          <p:nvPr>
            <p:ph type="subTitle" idx="4"/>
          </p:nvPr>
        </p:nvSpPr>
        <p:spPr>
          <a:xfrm>
            <a:off x="1973988" y="1304410"/>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85" name="Google Shape;385;p42"/>
          <p:cNvSpPr txBox="1">
            <a:spLocks noGrp="1"/>
          </p:cNvSpPr>
          <p:nvPr>
            <p:ph type="subTitle" idx="5"/>
          </p:nvPr>
        </p:nvSpPr>
        <p:spPr>
          <a:xfrm>
            <a:off x="1973988" y="3290875"/>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6" name="Google Shape;386;p42"/>
          <p:cNvSpPr txBox="1">
            <a:spLocks noGrp="1"/>
          </p:cNvSpPr>
          <p:nvPr>
            <p:ph type="subTitle" idx="6"/>
          </p:nvPr>
        </p:nvSpPr>
        <p:spPr>
          <a:xfrm>
            <a:off x="1973988" y="3699649"/>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87" name="Google Shape;387;p4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88" name="Google Shape;388;p4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89" name="Google Shape;389;p42"/>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0" name="Google Shape;390;p42"/>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1" name="Google Shape;391;p42"/>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92" name="Google Shape;392;p42"/>
          <p:cNvSpPr txBox="1">
            <a:spLocks noGrp="1"/>
          </p:cNvSpPr>
          <p:nvPr>
            <p:ph type="title" hasCustomPrompt="1"/>
          </p:nvPr>
        </p:nvSpPr>
        <p:spPr>
          <a:xfrm>
            <a:off x="733000" y="1114450"/>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3" name="Google Shape;393;p42"/>
          <p:cNvSpPr txBox="1">
            <a:spLocks noGrp="1"/>
          </p:cNvSpPr>
          <p:nvPr>
            <p:ph type="title" idx="7" hasCustomPrompt="1"/>
          </p:nvPr>
        </p:nvSpPr>
        <p:spPr>
          <a:xfrm>
            <a:off x="733000" y="3503175"/>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4" name="Google Shape;394;p42"/>
          <p:cNvSpPr txBox="1">
            <a:spLocks noGrp="1"/>
          </p:cNvSpPr>
          <p:nvPr>
            <p:ph type="title" idx="8" hasCustomPrompt="1"/>
          </p:nvPr>
        </p:nvSpPr>
        <p:spPr>
          <a:xfrm>
            <a:off x="4441002" y="2276488"/>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ext 5">
  <p:cSld name="CUSTOM_7_1">
    <p:spTree>
      <p:nvGrpSpPr>
        <p:cNvPr id="1" name="Shape 395"/>
        <p:cNvGrpSpPr/>
        <p:nvPr/>
      </p:nvGrpSpPr>
      <p:grpSpPr>
        <a:xfrm>
          <a:off x="0" y="0"/>
          <a:ext cx="0" cy="0"/>
          <a:chOff x="0" y="0"/>
          <a:chExt cx="0" cy="0"/>
        </a:xfrm>
      </p:grpSpPr>
      <p:sp>
        <p:nvSpPr>
          <p:cNvPr id="396" name="Google Shape;396;p43"/>
          <p:cNvSpPr txBox="1">
            <a:spLocks noGrp="1"/>
          </p:cNvSpPr>
          <p:nvPr>
            <p:ph type="title"/>
          </p:nvPr>
        </p:nvSpPr>
        <p:spPr>
          <a:xfrm>
            <a:off x="803750" y="2040496"/>
            <a:ext cx="4087500" cy="6732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7" name="Google Shape;397;p43"/>
          <p:cNvSpPr txBox="1">
            <a:spLocks noGrp="1"/>
          </p:cNvSpPr>
          <p:nvPr>
            <p:ph type="subTitle" idx="1"/>
          </p:nvPr>
        </p:nvSpPr>
        <p:spPr>
          <a:xfrm>
            <a:off x="803750" y="2693525"/>
            <a:ext cx="3159300" cy="55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398" name="Google Shape;398;p4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99" name="Google Shape;399;p4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ext 6">
  <p:cSld name="CUSTOM_7_2">
    <p:spTree>
      <p:nvGrpSpPr>
        <p:cNvPr id="1" name="Shape 400"/>
        <p:cNvGrpSpPr/>
        <p:nvPr/>
      </p:nvGrpSpPr>
      <p:grpSpPr>
        <a:xfrm>
          <a:off x="0" y="0"/>
          <a:ext cx="0" cy="0"/>
          <a:chOff x="0" y="0"/>
          <a:chExt cx="0" cy="0"/>
        </a:xfrm>
      </p:grpSpPr>
      <p:sp>
        <p:nvSpPr>
          <p:cNvPr id="401" name="Google Shape;401;p44"/>
          <p:cNvSpPr txBox="1">
            <a:spLocks noGrp="1"/>
          </p:cNvSpPr>
          <p:nvPr>
            <p:ph type="title"/>
          </p:nvPr>
        </p:nvSpPr>
        <p:spPr>
          <a:xfrm>
            <a:off x="4490150" y="2047725"/>
            <a:ext cx="3364200" cy="628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a:endParaRPr/>
          </a:p>
        </p:txBody>
      </p:sp>
      <p:sp>
        <p:nvSpPr>
          <p:cNvPr id="402" name="Google Shape;402;p44"/>
          <p:cNvSpPr txBox="1">
            <a:spLocks noGrp="1"/>
          </p:cNvSpPr>
          <p:nvPr>
            <p:ph type="subTitle" idx="1"/>
          </p:nvPr>
        </p:nvSpPr>
        <p:spPr>
          <a:xfrm>
            <a:off x="4855550" y="2694825"/>
            <a:ext cx="2998800" cy="55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a:endParaRPr/>
          </a:p>
        </p:txBody>
      </p:sp>
      <p:cxnSp>
        <p:nvCxnSpPr>
          <p:cNvPr id="403" name="Google Shape;403;p4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04" name="Google Shape;404;p4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7">
  <p:cSld name="CUSTOM_8">
    <p:spTree>
      <p:nvGrpSpPr>
        <p:cNvPr id="1" name="Shape 405"/>
        <p:cNvGrpSpPr/>
        <p:nvPr/>
      </p:nvGrpSpPr>
      <p:grpSpPr>
        <a:xfrm>
          <a:off x="0" y="0"/>
          <a:ext cx="0" cy="0"/>
          <a:chOff x="0" y="0"/>
          <a:chExt cx="0" cy="0"/>
        </a:xfrm>
      </p:grpSpPr>
      <p:sp>
        <p:nvSpPr>
          <p:cNvPr id="406" name="Google Shape;406;p45"/>
          <p:cNvSpPr txBox="1">
            <a:spLocks noGrp="1"/>
          </p:cNvSpPr>
          <p:nvPr>
            <p:ph type="subTitle" idx="1"/>
          </p:nvPr>
        </p:nvSpPr>
        <p:spPr>
          <a:xfrm>
            <a:off x="4166800" y="1453525"/>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407" name="Google Shape;407;p45"/>
          <p:cNvSpPr txBox="1">
            <a:spLocks noGrp="1"/>
          </p:cNvSpPr>
          <p:nvPr>
            <p:ph type="title"/>
          </p:nvPr>
        </p:nvSpPr>
        <p:spPr>
          <a:xfrm>
            <a:off x="713225" y="445025"/>
            <a:ext cx="4502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08" name="Google Shape;408;p4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09" name="Google Shape;409;p4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0" name="Google Shape;410;p45"/>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wo columns 1">
  <p:cSld name="CUSTOM_29">
    <p:spTree>
      <p:nvGrpSpPr>
        <p:cNvPr id="1" name="Shape 411"/>
        <p:cNvGrpSpPr/>
        <p:nvPr/>
      </p:nvGrpSpPr>
      <p:grpSpPr>
        <a:xfrm>
          <a:off x="0" y="0"/>
          <a:ext cx="0" cy="0"/>
          <a:chOff x="0" y="0"/>
          <a:chExt cx="0" cy="0"/>
        </a:xfrm>
      </p:grpSpPr>
      <p:cxnSp>
        <p:nvCxnSpPr>
          <p:cNvPr id="412" name="Google Shape;412;p4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3" name="Google Shape;413;p4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4" name="Google Shape;414;p46"/>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5" name="Google Shape;415;p4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6" name="Google Shape;416;p4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7" name="Google Shape;417;p4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418" name="Google Shape;418;p46"/>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19" name="Google Shape;419;p46"/>
          <p:cNvSpPr txBox="1">
            <a:spLocks noGrp="1"/>
          </p:cNvSpPr>
          <p:nvPr>
            <p:ph type="subTitle" idx="1"/>
          </p:nvPr>
        </p:nvSpPr>
        <p:spPr>
          <a:xfrm>
            <a:off x="4525188"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420" name="Google Shape;420;p46"/>
          <p:cNvSpPr txBox="1">
            <a:spLocks noGrp="1"/>
          </p:cNvSpPr>
          <p:nvPr>
            <p:ph type="subTitle" idx="2"/>
          </p:nvPr>
        </p:nvSpPr>
        <p:spPr>
          <a:xfrm>
            <a:off x="661213"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wo columns 2">
  <p:cSld name="CUSTOM_9">
    <p:spTree>
      <p:nvGrpSpPr>
        <p:cNvPr id="1" name="Shape 421"/>
        <p:cNvGrpSpPr/>
        <p:nvPr/>
      </p:nvGrpSpPr>
      <p:grpSpPr>
        <a:xfrm>
          <a:off x="0" y="0"/>
          <a:ext cx="0" cy="0"/>
          <a:chOff x="0" y="0"/>
          <a:chExt cx="0" cy="0"/>
        </a:xfrm>
      </p:grpSpPr>
      <p:sp>
        <p:nvSpPr>
          <p:cNvPr id="422" name="Google Shape;422;p47"/>
          <p:cNvSpPr txBox="1">
            <a:spLocks noGrp="1"/>
          </p:cNvSpPr>
          <p:nvPr>
            <p:ph type="subTitle" idx="1"/>
          </p:nvPr>
        </p:nvSpPr>
        <p:spPr>
          <a:xfrm>
            <a:off x="4816075" y="3616375"/>
            <a:ext cx="2942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3" name="Google Shape;423;p47"/>
          <p:cNvSpPr txBox="1">
            <a:spLocks noGrp="1"/>
          </p:cNvSpPr>
          <p:nvPr>
            <p:ph type="subTitle" idx="2"/>
          </p:nvPr>
        </p:nvSpPr>
        <p:spPr>
          <a:xfrm>
            <a:off x="4816200" y="3956375"/>
            <a:ext cx="2941800" cy="65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24" name="Google Shape;424;p47"/>
          <p:cNvSpPr txBox="1">
            <a:spLocks noGrp="1"/>
          </p:cNvSpPr>
          <p:nvPr>
            <p:ph type="subTitle" idx="3"/>
          </p:nvPr>
        </p:nvSpPr>
        <p:spPr>
          <a:xfrm>
            <a:off x="1385829" y="3616375"/>
            <a:ext cx="2942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5" name="Google Shape;425;p47"/>
          <p:cNvSpPr txBox="1">
            <a:spLocks noGrp="1"/>
          </p:cNvSpPr>
          <p:nvPr>
            <p:ph type="subTitle" idx="4"/>
          </p:nvPr>
        </p:nvSpPr>
        <p:spPr>
          <a:xfrm>
            <a:off x="1386025" y="3956375"/>
            <a:ext cx="2941800" cy="65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26" name="Google Shape;426;p47"/>
          <p:cNvSpPr txBox="1">
            <a:spLocks noGrp="1"/>
          </p:cNvSpPr>
          <p:nvPr>
            <p:ph type="title"/>
          </p:nvPr>
        </p:nvSpPr>
        <p:spPr>
          <a:xfrm>
            <a:off x="713225" y="445025"/>
            <a:ext cx="272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27" name="Google Shape;427;p4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28" name="Google Shape;428;p4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hree columns 4">
  <p:cSld name="CUSTOM_31">
    <p:spTree>
      <p:nvGrpSpPr>
        <p:cNvPr id="1" name="Shape 429"/>
        <p:cNvGrpSpPr/>
        <p:nvPr/>
      </p:nvGrpSpPr>
      <p:grpSpPr>
        <a:xfrm>
          <a:off x="0" y="0"/>
          <a:ext cx="0" cy="0"/>
          <a:chOff x="0" y="0"/>
          <a:chExt cx="0" cy="0"/>
        </a:xfrm>
      </p:grpSpPr>
      <p:sp>
        <p:nvSpPr>
          <p:cNvPr id="430" name="Google Shape;430;p48"/>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31" name="Google Shape;431;p48"/>
          <p:cNvSpPr txBox="1">
            <a:spLocks noGrp="1"/>
          </p:cNvSpPr>
          <p:nvPr>
            <p:ph type="subTitle" idx="1"/>
          </p:nvPr>
        </p:nvSpPr>
        <p:spPr>
          <a:xfrm>
            <a:off x="3509000"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2" name="Google Shape;432;p48"/>
          <p:cNvSpPr txBox="1">
            <a:spLocks noGrp="1"/>
          </p:cNvSpPr>
          <p:nvPr>
            <p:ph type="subTitle" idx="2"/>
          </p:nvPr>
        </p:nvSpPr>
        <p:spPr>
          <a:xfrm>
            <a:off x="3509025" y="3814950"/>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33" name="Google Shape;433;p48"/>
          <p:cNvSpPr txBox="1">
            <a:spLocks noGrp="1"/>
          </p:cNvSpPr>
          <p:nvPr>
            <p:ph type="subTitle" idx="3"/>
          </p:nvPr>
        </p:nvSpPr>
        <p:spPr>
          <a:xfrm>
            <a:off x="95302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4" name="Google Shape;434;p48"/>
          <p:cNvSpPr txBox="1">
            <a:spLocks noGrp="1"/>
          </p:cNvSpPr>
          <p:nvPr>
            <p:ph type="subTitle" idx="4"/>
          </p:nvPr>
        </p:nvSpPr>
        <p:spPr>
          <a:xfrm>
            <a:off x="953125" y="3814951"/>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35" name="Google Shape;435;p48"/>
          <p:cNvSpPr txBox="1">
            <a:spLocks noGrp="1"/>
          </p:cNvSpPr>
          <p:nvPr>
            <p:ph type="subTitle" idx="5"/>
          </p:nvPr>
        </p:nvSpPr>
        <p:spPr>
          <a:xfrm>
            <a:off x="606487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6" name="Google Shape;436;p48"/>
          <p:cNvSpPr txBox="1">
            <a:spLocks noGrp="1"/>
          </p:cNvSpPr>
          <p:nvPr>
            <p:ph type="subTitle" idx="6"/>
          </p:nvPr>
        </p:nvSpPr>
        <p:spPr>
          <a:xfrm>
            <a:off x="6064875" y="3814950"/>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437" name="Google Shape;437;p4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38" name="Google Shape;438;p4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39" name="Google Shape;439;p48"/>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0" name="Google Shape;440;p48"/>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441"/>
        <p:cNvGrpSpPr/>
        <p:nvPr/>
      </p:nvGrpSpPr>
      <p:grpSpPr>
        <a:xfrm>
          <a:off x="0" y="0"/>
          <a:ext cx="0" cy="0"/>
          <a:chOff x="0" y="0"/>
          <a:chExt cx="0" cy="0"/>
        </a:xfrm>
      </p:grpSpPr>
      <p:sp>
        <p:nvSpPr>
          <p:cNvPr id="442" name="Google Shape;442;p49"/>
          <p:cNvSpPr txBox="1">
            <a:spLocks noGrp="1"/>
          </p:cNvSpPr>
          <p:nvPr>
            <p:ph type="title"/>
          </p:nvPr>
        </p:nvSpPr>
        <p:spPr>
          <a:xfrm>
            <a:off x="2832900" y="791200"/>
            <a:ext cx="3478200" cy="92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300"/>
              <a:buNone/>
              <a:defRPr sz="7000"/>
            </a:lvl1pPr>
            <a:lvl2pPr lvl="1" algn="ctr" rtl="0">
              <a:spcBef>
                <a:spcPts val="0"/>
              </a:spcBef>
              <a:spcAft>
                <a:spcPts val="0"/>
              </a:spcAft>
              <a:buSzPts val="3000"/>
              <a:buNone/>
              <a:defRPr>
                <a:latin typeface="Open Sans"/>
                <a:ea typeface="Open Sans"/>
                <a:cs typeface="Open Sans"/>
                <a:sym typeface="Open Sans"/>
              </a:defRPr>
            </a:lvl2pPr>
            <a:lvl3pPr lvl="2" algn="ctr" rtl="0">
              <a:spcBef>
                <a:spcPts val="0"/>
              </a:spcBef>
              <a:spcAft>
                <a:spcPts val="0"/>
              </a:spcAft>
              <a:buSzPts val="3000"/>
              <a:buNone/>
              <a:defRPr>
                <a:latin typeface="Open Sans"/>
                <a:ea typeface="Open Sans"/>
                <a:cs typeface="Open Sans"/>
                <a:sym typeface="Open Sans"/>
              </a:defRPr>
            </a:lvl3pPr>
            <a:lvl4pPr lvl="3" algn="ctr" rtl="0">
              <a:spcBef>
                <a:spcPts val="0"/>
              </a:spcBef>
              <a:spcAft>
                <a:spcPts val="0"/>
              </a:spcAft>
              <a:buSzPts val="3000"/>
              <a:buNone/>
              <a:defRPr>
                <a:latin typeface="Open Sans"/>
                <a:ea typeface="Open Sans"/>
                <a:cs typeface="Open Sans"/>
                <a:sym typeface="Open Sans"/>
              </a:defRPr>
            </a:lvl4pPr>
            <a:lvl5pPr lvl="4" algn="ctr" rtl="0">
              <a:spcBef>
                <a:spcPts val="0"/>
              </a:spcBef>
              <a:spcAft>
                <a:spcPts val="0"/>
              </a:spcAft>
              <a:buSzPts val="3000"/>
              <a:buNone/>
              <a:defRPr>
                <a:latin typeface="Open Sans"/>
                <a:ea typeface="Open Sans"/>
                <a:cs typeface="Open Sans"/>
                <a:sym typeface="Open Sans"/>
              </a:defRPr>
            </a:lvl5pPr>
            <a:lvl6pPr lvl="5" algn="ctr" rtl="0">
              <a:spcBef>
                <a:spcPts val="0"/>
              </a:spcBef>
              <a:spcAft>
                <a:spcPts val="0"/>
              </a:spcAft>
              <a:buSzPts val="3000"/>
              <a:buNone/>
              <a:defRPr>
                <a:latin typeface="Open Sans"/>
                <a:ea typeface="Open Sans"/>
                <a:cs typeface="Open Sans"/>
                <a:sym typeface="Open Sans"/>
              </a:defRPr>
            </a:lvl6pPr>
            <a:lvl7pPr lvl="6" algn="ctr" rtl="0">
              <a:spcBef>
                <a:spcPts val="0"/>
              </a:spcBef>
              <a:spcAft>
                <a:spcPts val="0"/>
              </a:spcAft>
              <a:buSzPts val="3000"/>
              <a:buNone/>
              <a:defRPr>
                <a:latin typeface="Open Sans"/>
                <a:ea typeface="Open Sans"/>
                <a:cs typeface="Open Sans"/>
                <a:sym typeface="Open Sans"/>
              </a:defRPr>
            </a:lvl7pPr>
            <a:lvl8pPr lvl="7" algn="ctr" rtl="0">
              <a:spcBef>
                <a:spcPts val="0"/>
              </a:spcBef>
              <a:spcAft>
                <a:spcPts val="0"/>
              </a:spcAft>
              <a:buSzPts val="3000"/>
              <a:buNone/>
              <a:defRPr>
                <a:latin typeface="Open Sans"/>
                <a:ea typeface="Open Sans"/>
                <a:cs typeface="Open Sans"/>
                <a:sym typeface="Open Sans"/>
              </a:defRPr>
            </a:lvl8pPr>
            <a:lvl9pPr lvl="8" algn="ctr" rtl="0">
              <a:spcBef>
                <a:spcPts val="0"/>
              </a:spcBef>
              <a:spcAft>
                <a:spcPts val="0"/>
              </a:spcAft>
              <a:buSzPts val="3000"/>
              <a:buNone/>
              <a:defRPr>
                <a:latin typeface="Open Sans"/>
                <a:ea typeface="Open Sans"/>
                <a:cs typeface="Open Sans"/>
                <a:sym typeface="Open Sans"/>
              </a:defRPr>
            </a:lvl9pPr>
          </a:lstStyle>
          <a:p>
            <a:endParaRPr/>
          </a:p>
        </p:txBody>
      </p:sp>
      <p:sp>
        <p:nvSpPr>
          <p:cNvPr id="443" name="Google Shape;443;p49"/>
          <p:cNvSpPr txBox="1">
            <a:spLocks noGrp="1"/>
          </p:cNvSpPr>
          <p:nvPr>
            <p:ph type="subTitle" idx="1"/>
          </p:nvPr>
        </p:nvSpPr>
        <p:spPr>
          <a:xfrm>
            <a:off x="2983350" y="1749425"/>
            <a:ext cx="3177300" cy="92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44" name="Google Shape;444;p49"/>
          <p:cNvSpPr txBox="1"/>
          <p:nvPr/>
        </p:nvSpPr>
        <p:spPr>
          <a:xfrm>
            <a:off x="2900450" y="3438275"/>
            <a:ext cx="3343200" cy="71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lang="en" sz="1100" b="1">
                <a:solidFill>
                  <a:schemeClr val="dk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dk2"/>
                </a:solidFill>
                <a:latin typeface="Montserrat"/>
                <a:ea typeface="Montserrat"/>
                <a:cs typeface="Montserrat"/>
                <a:sym typeface="Montserrat"/>
              </a:rPr>
              <a:t>, including icons by </a:t>
            </a:r>
            <a:r>
              <a:rPr lang="en" sz="1100" b="1">
                <a:solidFill>
                  <a:schemeClr val="dk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dk2"/>
                </a:solidFill>
                <a:latin typeface="Montserrat"/>
                <a:ea typeface="Montserrat"/>
                <a:cs typeface="Montserrat"/>
                <a:sym typeface="Montserrat"/>
              </a:rPr>
              <a:t>, infographics &amp; images by </a:t>
            </a:r>
            <a:r>
              <a:rPr lang="en" sz="1100" b="1">
                <a:solidFill>
                  <a:schemeClr val="dk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100" b="1">
              <a:solidFill>
                <a:schemeClr val="dk2"/>
              </a:solidFill>
              <a:latin typeface="Montserrat"/>
              <a:ea typeface="Montserrat"/>
              <a:cs typeface="Montserrat"/>
              <a:sym typeface="Montserrat"/>
            </a:endParaRPr>
          </a:p>
        </p:txBody>
      </p:sp>
      <p:cxnSp>
        <p:nvCxnSpPr>
          <p:cNvPr id="445" name="Google Shape;445;p4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6" name="Google Shape;446;p49"/>
          <p:cNvCxnSpPr/>
          <p:nvPr/>
        </p:nvCxnSpPr>
        <p:spPr>
          <a:xfrm>
            <a:off x="-257975"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7" name="Google Shape;447;p4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8" name="Google Shape;448;p49"/>
          <p:cNvCxnSpPr/>
          <p:nvPr/>
        </p:nvCxnSpPr>
        <p:spPr>
          <a:xfrm>
            <a:off x="6467450"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1" name="Google Shape;451;p5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cxnSp>
        <p:nvCxnSpPr>
          <p:cNvPr id="40" name="Google Shape;40;p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 name="Google Shape;41;p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5" name="Google Shape;455;p51"/>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6" name="Google Shape;456;p51"/>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9" name="Google Shape;459;p5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3" name="Google Shape;463;p5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4" name="Google Shape;464;p5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5" name="Google Shape;465;p5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6" name="Google Shape;466;p5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7" name="Google Shape;467;p5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
        <p:cNvGrpSpPr/>
        <p:nvPr/>
      </p:nvGrpSpPr>
      <p:grpSpPr>
        <a:xfrm>
          <a:off x="0" y="0"/>
          <a:ext cx="0" cy="0"/>
          <a:chOff x="0" y="0"/>
          <a:chExt cx="0" cy="0"/>
        </a:xfrm>
      </p:grpSpPr>
      <p:sp>
        <p:nvSpPr>
          <p:cNvPr id="43" name="Google Shape;43;p7"/>
          <p:cNvSpPr txBox="1">
            <a:spLocks noGrp="1"/>
          </p:cNvSpPr>
          <p:nvPr>
            <p:ph type="subTitle" idx="1"/>
          </p:nvPr>
        </p:nvSpPr>
        <p:spPr>
          <a:xfrm>
            <a:off x="2247500" y="1433050"/>
            <a:ext cx="18381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9pPr>
          </a:lstStyle>
          <a:p>
            <a:endParaRPr/>
          </a:p>
        </p:txBody>
      </p:sp>
      <p:sp>
        <p:nvSpPr>
          <p:cNvPr id="44" name="Google Shape;44;p7"/>
          <p:cNvSpPr txBox="1">
            <a:spLocks noGrp="1"/>
          </p:cNvSpPr>
          <p:nvPr>
            <p:ph type="subTitle" idx="2"/>
          </p:nvPr>
        </p:nvSpPr>
        <p:spPr>
          <a:xfrm>
            <a:off x="2247500" y="1790050"/>
            <a:ext cx="5160300" cy="2754000"/>
          </a:xfrm>
          <a:prstGeom prst="rect">
            <a:avLst/>
          </a:prstGeom>
        </p:spPr>
        <p:txBody>
          <a:bodyPr spcFirstLastPara="1" wrap="square" lIns="91425" tIns="91425" rIns="91425" bIns="91425" anchor="t" anchorCtr="0">
            <a:noAutofit/>
          </a:bodyPr>
          <a:lstStyle>
            <a:lvl1pPr marR="50800" lvl="0" rtl="0">
              <a:lnSpc>
                <a:spcPct val="166000"/>
              </a:lnSpc>
              <a:spcBef>
                <a:spcPts val="0"/>
              </a:spcBef>
              <a:spcAft>
                <a:spcPts val="0"/>
              </a:spcAft>
              <a:buClr>
                <a:schemeClr val="accent1"/>
              </a:buClr>
              <a:buSzPts val="1400"/>
              <a:buChar char="●"/>
              <a:defRPr sz="1400">
                <a:solidFill>
                  <a:srgbClr val="374957"/>
                </a:solidFill>
              </a:defRPr>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45" name="Google Shape;45;p7"/>
          <p:cNvSpPr txBox="1">
            <a:spLocks noGrp="1"/>
          </p:cNvSpPr>
          <p:nvPr>
            <p:ph type="title"/>
          </p:nvPr>
        </p:nvSpPr>
        <p:spPr>
          <a:xfrm>
            <a:off x="713225" y="445025"/>
            <a:ext cx="4297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46" name="Google Shape;46;p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7" name="Google Shape;47;p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1122500" y="1073000"/>
            <a:ext cx="6899100" cy="2856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cxnSp>
        <p:nvCxnSpPr>
          <p:cNvPr id="50" name="Google Shape;50;p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1" name="Google Shape;51;p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2" name="Google Shape;52;p8"/>
          <p:cNvCxnSpPr/>
          <p:nvPr/>
        </p:nvCxnSpPr>
        <p:spPr>
          <a:xfrm flipH="1">
            <a:off x="7093250" y="3935075"/>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53" name="Google Shape;53;p8"/>
          <p:cNvCxnSpPr/>
          <p:nvPr/>
        </p:nvCxnSpPr>
        <p:spPr>
          <a:xfrm flipH="1">
            <a:off x="-420450" y="-121600"/>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56" name="Google Shape;56;p9"/>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7" name="Google Shape;57;p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8" name="Google Shape;58;p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9" name="Google Shape;59;p9"/>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0"/>
        <p:cNvGrpSpPr/>
        <p:nvPr/>
      </p:nvGrpSpPr>
      <p:grpSpPr>
        <a:xfrm>
          <a:off x="0" y="0"/>
          <a:ext cx="0" cy="0"/>
          <a:chOff x="0" y="0"/>
          <a:chExt cx="0" cy="0"/>
        </a:xfrm>
      </p:grpSpPr>
      <p:sp>
        <p:nvSpPr>
          <p:cNvPr id="61" name="Google Shape;61;p10"/>
          <p:cNvSpPr txBox="1">
            <a:spLocks noGrp="1"/>
          </p:cNvSpPr>
          <p:nvPr>
            <p:ph type="body" idx="1"/>
          </p:nvPr>
        </p:nvSpPr>
        <p:spPr>
          <a:xfrm>
            <a:off x="713225" y="441927"/>
            <a:ext cx="3557100" cy="9777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800"/>
              <a:buNone/>
              <a:defRPr sz="3000">
                <a:latin typeface="Vidaloka"/>
                <a:ea typeface="Vidaloka"/>
                <a:cs typeface="Vidaloka"/>
                <a:sym typeface="Vidaloka"/>
              </a:defRPr>
            </a:lvl1pPr>
          </a:lstStyle>
          <a:p>
            <a:endParaRPr/>
          </a:p>
        </p:txBody>
      </p:sp>
      <p:cxnSp>
        <p:nvCxnSpPr>
          <p:cNvPr id="62" name="Google Shape;62;p1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3" name="Google Shape;63;p1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4" name="Google Shape;64;p10"/>
          <p:cNvCxnSpPr/>
          <p:nvPr/>
        </p:nvCxnSpPr>
        <p:spPr>
          <a:xfrm rot="10800000" flipH="1">
            <a:off x="6144975" y="3103725"/>
            <a:ext cx="3118200" cy="22011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3.xml"/><Relationship Id="rId7" Type="http://schemas.openxmlformats.org/officeDocument/2006/relationships/image" Target="../media/image6.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 Id="rId9" Type="http://schemas.openxmlformats.org/officeDocument/2006/relationships/image" Target="../media/image1.png"/></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audio" Target="../media/media5.m4a"/><Relationship Id="rId7" Type="http://schemas.openxmlformats.org/officeDocument/2006/relationships/image" Target="../media/image9.png"/><Relationship Id="rId12" Type="http://schemas.openxmlformats.org/officeDocument/2006/relationships/image" Target="../media/image1.png"/><Relationship Id="rId2" Type="http://schemas.microsoft.com/office/2007/relationships/media" Target="../media/media5.m4a"/><Relationship Id="rId1" Type="http://schemas.openxmlformats.org/officeDocument/2006/relationships/tags" Target="../tags/tag1.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notesSlide" Target="../notesSlides/notesSlide5.xml"/><Relationship Id="rId10" Type="http://schemas.openxmlformats.org/officeDocument/2006/relationships/image" Target="../media/image12.png"/><Relationship Id="rId4" Type="http://schemas.openxmlformats.org/officeDocument/2006/relationships/slideLayout" Target="../slideLayouts/slideLayout3.xml"/><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1.png"/><Relationship Id="rId2" Type="http://schemas.microsoft.com/office/2007/relationships/media" Target="../media/media7.m4a"/><Relationship Id="rId1" Type="http://schemas.openxmlformats.org/officeDocument/2006/relationships/tags" Target="../tags/tag2.xml"/><Relationship Id="rId6" Type="http://schemas.openxmlformats.org/officeDocument/2006/relationships/image" Target="../media/image14.png"/><Relationship Id="rId5" Type="http://schemas.openxmlformats.org/officeDocument/2006/relationships/notesSlide" Target="../notesSlides/notesSlide7.xml"/><Relationship Id="rId4"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54"/>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100" dirty="0"/>
              <a:t>Character Emotional Analysis Service with Python NLTK</a:t>
            </a:r>
            <a:r>
              <a:rPr lang="en" sz="5200" dirty="0"/>
              <a:t> </a:t>
            </a:r>
            <a:endParaRPr sz="5200" dirty="0"/>
          </a:p>
        </p:txBody>
      </p:sp>
      <p:sp>
        <p:nvSpPr>
          <p:cNvPr id="473" name="Google Shape;473;p54"/>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20190253 Seungjun Park, 20220049 Chaewoon Ki</a:t>
            </a:r>
            <a:endParaRPr/>
          </a:p>
        </p:txBody>
      </p:sp>
      <p:pic>
        <p:nvPicPr>
          <p:cNvPr id="14" name="오디오 13">
            <a:hlinkClick r:id="" action="ppaction://media"/>
            <a:extLst>
              <a:ext uri="{FF2B5EF4-FFF2-40B4-BE49-F238E27FC236}">
                <a16:creationId xmlns:a16="http://schemas.microsoft.com/office/drawing/2014/main" id="{F64FA577-FC4E-9812-AE4F-5A372CE6457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50000" t="-50000" r="-50000" b="-50000"/>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44"/>
    </mc:Choice>
    <mc:Fallback xmlns="">
      <p:transition spd="slow" advTm="6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55"/>
          <p:cNvSpPr txBox="1">
            <a:spLocks noGrp="1"/>
          </p:cNvSpPr>
          <p:nvPr>
            <p:ph type="subTitle" idx="1"/>
          </p:nvPr>
        </p:nvSpPr>
        <p:spPr>
          <a:xfrm>
            <a:off x="895950" y="1448200"/>
            <a:ext cx="3847200" cy="2613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Nanum Gothic"/>
              <a:buChar char="-"/>
            </a:pPr>
            <a:r>
              <a:rPr lang="en" sz="1200" dirty="0">
                <a:solidFill>
                  <a:srgbClr val="1F2328"/>
                </a:solidFill>
                <a:latin typeface="Nanum Gothic"/>
                <a:ea typeface="Nanum Gothic"/>
                <a:cs typeface="Nanum Gothic"/>
                <a:sym typeface="Nanum Gothic"/>
              </a:rPr>
              <a:t>Emotion Analyzer is a program </a:t>
            </a:r>
            <a:r>
              <a:rPr lang="en" sz="1200" b="1" dirty="0">
                <a:solidFill>
                  <a:srgbClr val="1F2328"/>
                </a:solidFill>
                <a:latin typeface="Nanum Gothic"/>
                <a:ea typeface="Nanum Gothic"/>
                <a:cs typeface="Nanum Gothic"/>
                <a:sym typeface="Nanum Gothic"/>
              </a:rPr>
              <a:t>designed to identify character names in a novel text</a:t>
            </a:r>
            <a:r>
              <a:rPr lang="en" sz="1200" dirty="0">
                <a:solidFill>
                  <a:srgbClr val="1F2328"/>
                </a:solidFill>
                <a:latin typeface="Nanum Gothic"/>
                <a:ea typeface="Nanum Gothic"/>
                <a:cs typeface="Nanum Gothic"/>
                <a:sym typeface="Nanum Gothic"/>
              </a:rPr>
              <a:t> and </a:t>
            </a:r>
            <a:r>
              <a:rPr lang="en" sz="1200" b="1" dirty="0">
                <a:solidFill>
                  <a:srgbClr val="1F2328"/>
                </a:solidFill>
                <a:latin typeface="Nanum Gothic"/>
                <a:ea typeface="Nanum Gothic"/>
                <a:cs typeface="Nanum Gothic"/>
                <a:sym typeface="Nanum Gothic"/>
              </a:rPr>
              <a:t>track the emotional changes of each character over time</a:t>
            </a:r>
            <a:r>
              <a:rPr lang="en" sz="1200" dirty="0">
                <a:solidFill>
                  <a:srgbClr val="1F2328"/>
                </a:solidFill>
                <a:latin typeface="Nanum Gothic"/>
                <a:ea typeface="Nanum Gothic"/>
                <a:cs typeface="Nanum Gothic"/>
                <a:sym typeface="Nanum Gothic"/>
              </a:rPr>
              <a:t>. </a:t>
            </a:r>
            <a:endParaRPr sz="1200" dirty="0">
              <a:solidFill>
                <a:srgbClr val="1F2328"/>
              </a:solidFill>
              <a:latin typeface="Nanum Gothic"/>
              <a:ea typeface="Nanum Gothic"/>
              <a:cs typeface="Nanum Gothic"/>
              <a:sym typeface="Nanum Gothic"/>
            </a:endParaRPr>
          </a:p>
          <a:p>
            <a:pPr marL="457200" lvl="0" indent="-304800" algn="l" rtl="0">
              <a:spcBef>
                <a:spcPts val="0"/>
              </a:spcBef>
              <a:spcAft>
                <a:spcPts val="0"/>
              </a:spcAft>
              <a:buClr>
                <a:srgbClr val="1F2328"/>
              </a:buClr>
              <a:buSzPts val="1200"/>
              <a:buFont typeface="Nanum Gothic"/>
              <a:buChar char="-"/>
            </a:pPr>
            <a:r>
              <a:rPr lang="en" sz="1200" dirty="0">
                <a:solidFill>
                  <a:srgbClr val="1F2328"/>
                </a:solidFill>
                <a:latin typeface="Nanum Gothic"/>
                <a:ea typeface="Nanum Gothic"/>
                <a:cs typeface="Nanum Gothic"/>
                <a:sym typeface="Nanum Gothic"/>
              </a:rPr>
              <a:t>When reading a novel, detecting emotions of the characters and tracking the changes are crucial to understand a storyline of the novel. </a:t>
            </a:r>
            <a:endParaRPr sz="1200" dirty="0">
              <a:solidFill>
                <a:srgbClr val="1F2328"/>
              </a:solidFill>
              <a:latin typeface="Nanum Gothic"/>
              <a:ea typeface="Nanum Gothic"/>
              <a:cs typeface="Nanum Gothic"/>
              <a:sym typeface="Nanum Gothic"/>
            </a:endParaRPr>
          </a:p>
          <a:p>
            <a:pPr marL="0" lvl="0" indent="0" algn="l" rtl="0">
              <a:spcBef>
                <a:spcPts val="1000"/>
              </a:spcBef>
              <a:spcAft>
                <a:spcPts val="0"/>
              </a:spcAft>
              <a:buNone/>
            </a:pPr>
            <a:endParaRPr sz="1200" dirty="0">
              <a:solidFill>
                <a:srgbClr val="1F2328"/>
              </a:solidFill>
              <a:latin typeface="Nanum Gothic"/>
              <a:ea typeface="Nanum Gothic"/>
              <a:cs typeface="Nanum Gothic"/>
              <a:sym typeface="Nanum Gothic"/>
            </a:endParaRPr>
          </a:p>
          <a:p>
            <a:pPr marL="457200" lvl="0" indent="-317500" algn="l" rtl="0">
              <a:spcBef>
                <a:spcPts val="1000"/>
              </a:spcBef>
              <a:spcAft>
                <a:spcPts val="0"/>
              </a:spcAft>
              <a:buSzPts val="1400"/>
              <a:buFont typeface="Nanum Gothic"/>
              <a:buChar char="-"/>
            </a:pPr>
            <a:r>
              <a:rPr lang="en" sz="1200" dirty="0">
                <a:solidFill>
                  <a:srgbClr val="1F2328"/>
                </a:solidFill>
                <a:latin typeface="Nanum Gothic"/>
                <a:ea typeface="Nanum Gothic"/>
                <a:cs typeface="Nanum Gothic"/>
                <a:sym typeface="Nanum Gothic"/>
              </a:rPr>
              <a:t>The program uses Plutchik's (1980) "Wheel of Emotions" to classify emotions. </a:t>
            </a:r>
            <a:endParaRPr sz="1200" dirty="0">
              <a:solidFill>
                <a:srgbClr val="1F2328"/>
              </a:solidFill>
              <a:latin typeface="Nanum Gothic"/>
              <a:ea typeface="Nanum Gothic"/>
              <a:cs typeface="Nanum Gothic"/>
              <a:sym typeface="Nanum Gothic"/>
            </a:endParaRPr>
          </a:p>
          <a:p>
            <a:pPr marL="457200" lvl="0" indent="-317500" algn="l" rtl="0">
              <a:spcBef>
                <a:spcPts val="0"/>
              </a:spcBef>
              <a:spcAft>
                <a:spcPts val="0"/>
              </a:spcAft>
              <a:buSzPts val="1400"/>
              <a:buFont typeface="Nanum Gothic"/>
              <a:buChar char="-"/>
            </a:pPr>
            <a:r>
              <a:rPr lang="en" sz="1200" dirty="0">
                <a:solidFill>
                  <a:srgbClr val="1F2328"/>
                </a:solidFill>
                <a:latin typeface="Nanum Gothic"/>
                <a:ea typeface="Nanum Gothic"/>
                <a:cs typeface="Nanum Gothic"/>
                <a:sym typeface="Nanum Gothic"/>
              </a:rPr>
              <a:t>The extracted emotional information is saved in a TSV file for each character.</a:t>
            </a:r>
            <a:endParaRPr dirty="0">
              <a:latin typeface="Nanum Gothic"/>
              <a:ea typeface="Nanum Gothic"/>
              <a:cs typeface="Nanum Gothic"/>
              <a:sym typeface="Nanum Gothic"/>
            </a:endParaRPr>
          </a:p>
        </p:txBody>
      </p:sp>
      <p:sp>
        <p:nvSpPr>
          <p:cNvPr id="479" name="Google Shape;479;p55"/>
          <p:cNvSpPr txBox="1">
            <a:spLocks noGrp="1"/>
          </p:cNvSpPr>
          <p:nvPr>
            <p:ph type="title"/>
          </p:nvPr>
        </p:nvSpPr>
        <p:spPr>
          <a:xfrm>
            <a:off x="713225" y="445025"/>
            <a:ext cx="652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program description</a:t>
            </a:r>
            <a:endParaRPr/>
          </a:p>
        </p:txBody>
      </p:sp>
      <p:pic>
        <p:nvPicPr>
          <p:cNvPr id="480" name="Google Shape;480;p55"/>
          <p:cNvPicPr preferRelativeResize="0"/>
          <p:nvPr/>
        </p:nvPicPr>
        <p:blipFill>
          <a:blip r:embed="rId5">
            <a:alphaModFix/>
          </a:blip>
          <a:stretch>
            <a:fillRect/>
          </a:stretch>
        </p:blipFill>
        <p:spPr>
          <a:xfrm>
            <a:off x="5498150" y="1258312"/>
            <a:ext cx="3045201" cy="2993375"/>
          </a:xfrm>
          <a:prstGeom prst="rect">
            <a:avLst/>
          </a:prstGeom>
          <a:noFill/>
          <a:ln>
            <a:noFill/>
          </a:ln>
        </p:spPr>
      </p:pic>
      <p:pic>
        <p:nvPicPr>
          <p:cNvPr id="14" name="오디오 13">
            <a:hlinkClick r:id="" action="ppaction://media"/>
            <a:extLst>
              <a:ext uri="{FF2B5EF4-FFF2-40B4-BE49-F238E27FC236}">
                <a16:creationId xmlns:a16="http://schemas.microsoft.com/office/drawing/2014/main" id="{92D9D1CF-2C37-84F2-6D30-FF7E5E2ACAE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50000" t="-50000" r="-50000" b="-50000"/>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33"/>
    </mc:Choice>
    <mc:Fallback xmlns="">
      <p:transition spd="slow" advTm="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56"/>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Approach</a:t>
            </a:r>
            <a:endParaRPr/>
          </a:p>
        </p:txBody>
      </p:sp>
      <p:pic>
        <p:nvPicPr>
          <p:cNvPr id="486" name="Google Shape;486;p56"/>
          <p:cNvPicPr preferRelativeResize="0"/>
          <p:nvPr/>
        </p:nvPicPr>
        <p:blipFill>
          <a:blip r:embed="rId5">
            <a:alphaModFix/>
          </a:blip>
          <a:stretch>
            <a:fillRect/>
          </a:stretch>
        </p:blipFill>
        <p:spPr>
          <a:xfrm>
            <a:off x="1122775" y="1854800"/>
            <a:ext cx="7691150" cy="614950"/>
          </a:xfrm>
          <a:prstGeom prst="rect">
            <a:avLst/>
          </a:prstGeom>
          <a:noFill/>
          <a:ln>
            <a:noFill/>
          </a:ln>
        </p:spPr>
      </p:pic>
      <p:sp>
        <p:nvSpPr>
          <p:cNvPr id="487" name="Google Shape;487;p56"/>
          <p:cNvSpPr txBox="1"/>
          <p:nvPr/>
        </p:nvSpPr>
        <p:spPr>
          <a:xfrm>
            <a:off x="110800" y="2555850"/>
            <a:ext cx="2711100" cy="296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400">
                <a:solidFill>
                  <a:srgbClr val="3F3533"/>
                </a:solidFill>
                <a:latin typeface="Vidaloka"/>
                <a:ea typeface="Vidaloka"/>
                <a:cs typeface="Vidaloka"/>
                <a:sym typeface="Vidaloka"/>
              </a:rPr>
              <a:t>Character analyzer</a:t>
            </a:r>
            <a:endParaRPr sz="2400">
              <a:solidFill>
                <a:srgbClr val="3F3533"/>
              </a:solidFill>
              <a:latin typeface="Vidaloka"/>
              <a:ea typeface="Vidaloka"/>
              <a:cs typeface="Vidaloka"/>
              <a:sym typeface="Vidaloka"/>
            </a:endParaRPr>
          </a:p>
        </p:txBody>
      </p:sp>
      <p:sp>
        <p:nvSpPr>
          <p:cNvPr id="488" name="Google Shape;488;p56"/>
          <p:cNvSpPr txBox="1"/>
          <p:nvPr/>
        </p:nvSpPr>
        <p:spPr>
          <a:xfrm>
            <a:off x="187000" y="2708250"/>
            <a:ext cx="2711100" cy="296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endParaRPr sz="2400">
              <a:solidFill>
                <a:srgbClr val="3F3533"/>
              </a:solidFill>
              <a:latin typeface="Vidaloka"/>
              <a:ea typeface="Vidaloka"/>
              <a:cs typeface="Vidaloka"/>
              <a:sym typeface="Vidaloka"/>
            </a:endParaRPr>
          </a:p>
        </p:txBody>
      </p:sp>
      <p:sp>
        <p:nvSpPr>
          <p:cNvPr id="489" name="Google Shape;489;p56"/>
          <p:cNvSpPr txBox="1"/>
          <p:nvPr/>
        </p:nvSpPr>
        <p:spPr>
          <a:xfrm>
            <a:off x="3072000" y="2486550"/>
            <a:ext cx="30000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Emotion Detector</a:t>
            </a:r>
            <a:endParaRPr/>
          </a:p>
        </p:txBody>
      </p:sp>
      <p:sp>
        <p:nvSpPr>
          <p:cNvPr id="490" name="Google Shape;490;p56"/>
          <p:cNvSpPr txBox="1"/>
          <p:nvPr/>
        </p:nvSpPr>
        <p:spPr>
          <a:xfrm>
            <a:off x="-584100" y="3057450"/>
            <a:ext cx="3656100" cy="510600"/>
          </a:xfrm>
          <a:prstGeom prst="rect">
            <a:avLst/>
          </a:prstGeom>
          <a:noFill/>
          <a:ln>
            <a:noFill/>
          </a:ln>
        </p:spPr>
        <p:txBody>
          <a:bodyPr spcFirstLastPara="1" wrap="square" lIns="0" tIns="0" rIns="91425" bIns="91425" anchor="t" anchorCtr="0">
            <a:noAutofit/>
          </a:bodyPr>
          <a:lstStyle/>
          <a:p>
            <a:pPr marL="457200" lvl="0" indent="0" algn="ctr" rtl="0">
              <a:spcBef>
                <a:spcPts val="0"/>
              </a:spcBef>
              <a:spcAft>
                <a:spcPts val="0"/>
              </a:spcAft>
              <a:buNone/>
            </a:pPr>
            <a:r>
              <a:rPr lang="en" sz="1250">
                <a:solidFill>
                  <a:schemeClr val="dk1"/>
                </a:solidFill>
                <a:latin typeface="Nanum Gothic"/>
                <a:ea typeface="Nanum Gothic"/>
                <a:cs typeface="Nanum Gothic"/>
                <a:sym typeface="Nanum Gothic"/>
              </a:rPr>
              <a:t>Extract the name of the character </a:t>
            </a:r>
            <a:br>
              <a:rPr lang="en" sz="1250">
                <a:solidFill>
                  <a:schemeClr val="dk1"/>
                </a:solidFill>
                <a:latin typeface="Nanum Gothic"/>
                <a:ea typeface="Nanum Gothic"/>
                <a:cs typeface="Nanum Gothic"/>
                <a:sym typeface="Nanum Gothic"/>
              </a:rPr>
            </a:br>
            <a:r>
              <a:rPr lang="en" sz="1250">
                <a:solidFill>
                  <a:schemeClr val="dk1"/>
                </a:solidFill>
                <a:latin typeface="Nanum Gothic"/>
                <a:ea typeface="Nanum Gothic"/>
                <a:cs typeface="Nanum Gothic"/>
                <a:sym typeface="Nanum Gothic"/>
              </a:rPr>
              <a:t>from the sentence</a:t>
            </a:r>
            <a:endParaRPr sz="1250">
              <a:solidFill>
                <a:schemeClr val="dk1"/>
              </a:solidFill>
              <a:latin typeface="Nanum Gothic"/>
              <a:ea typeface="Nanum Gothic"/>
              <a:cs typeface="Nanum Gothic"/>
              <a:sym typeface="Nanum Gothic"/>
            </a:endParaRPr>
          </a:p>
          <a:p>
            <a:pPr marL="0" lvl="0" indent="0" algn="ctr" rtl="0">
              <a:spcBef>
                <a:spcPts val="0"/>
              </a:spcBef>
              <a:spcAft>
                <a:spcPts val="0"/>
              </a:spcAft>
              <a:buClr>
                <a:schemeClr val="dk1"/>
              </a:buClr>
              <a:buSzPts val="1100"/>
              <a:buFont typeface="Arial"/>
              <a:buNone/>
            </a:pPr>
            <a:endParaRPr sz="1250">
              <a:solidFill>
                <a:schemeClr val="dk1"/>
              </a:solidFill>
              <a:latin typeface="Nanum Gothic"/>
              <a:ea typeface="Nanum Gothic"/>
              <a:cs typeface="Nanum Gothic"/>
              <a:sym typeface="Nanum Gothic"/>
            </a:endParaRPr>
          </a:p>
          <a:p>
            <a:pPr marL="457200" lvl="0" indent="0" algn="ctr" rtl="0">
              <a:spcBef>
                <a:spcPts val="0"/>
              </a:spcBef>
              <a:spcAft>
                <a:spcPts val="0"/>
              </a:spcAft>
              <a:buNone/>
            </a:pPr>
            <a:r>
              <a:rPr lang="en" sz="1250">
                <a:solidFill>
                  <a:schemeClr val="dk1"/>
                </a:solidFill>
                <a:latin typeface="Nanum Gothic"/>
                <a:ea typeface="Nanum Gothic"/>
                <a:cs typeface="Nanum Gothic"/>
                <a:sym typeface="Nanum Gothic"/>
              </a:rPr>
              <a:t>Create Character Objects</a:t>
            </a:r>
            <a:endParaRPr sz="1250">
              <a:solidFill>
                <a:schemeClr val="dk1"/>
              </a:solidFill>
              <a:latin typeface="Nanum Gothic"/>
              <a:ea typeface="Nanum Gothic"/>
              <a:cs typeface="Nanum Gothic"/>
              <a:sym typeface="Nanum Gothic"/>
            </a:endParaRPr>
          </a:p>
        </p:txBody>
      </p:sp>
      <p:sp>
        <p:nvSpPr>
          <p:cNvPr id="491" name="Google Shape;491;p56"/>
          <p:cNvSpPr txBox="1"/>
          <p:nvPr/>
        </p:nvSpPr>
        <p:spPr>
          <a:xfrm>
            <a:off x="2743950" y="3057450"/>
            <a:ext cx="3656100" cy="510600"/>
          </a:xfrm>
          <a:prstGeom prst="rect">
            <a:avLst/>
          </a:prstGeom>
          <a:noFill/>
          <a:ln>
            <a:noFill/>
          </a:ln>
        </p:spPr>
        <p:txBody>
          <a:bodyPr spcFirstLastPara="1" wrap="square" lIns="0" tIns="0" rIns="91425" bIns="91425" anchor="t" anchorCtr="0">
            <a:noAutofit/>
          </a:bodyPr>
          <a:lstStyle/>
          <a:p>
            <a:pPr marL="0" lvl="0" indent="0" algn="ctr" rtl="0">
              <a:spcBef>
                <a:spcPts val="0"/>
              </a:spcBef>
              <a:spcAft>
                <a:spcPts val="0"/>
              </a:spcAft>
              <a:buNone/>
            </a:pPr>
            <a:r>
              <a:rPr lang="en" sz="1200">
                <a:solidFill>
                  <a:schemeClr val="dk1"/>
                </a:solidFill>
                <a:latin typeface="Nanum Gothic"/>
                <a:ea typeface="Nanum Gothic"/>
                <a:cs typeface="Nanum Gothic"/>
                <a:sym typeface="Nanum Gothic"/>
              </a:rPr>
              <a:t>Detect the emotions in the sentence</a:t>
            </a:r>
            <a:endParaRPr sz="1200">
              <a:latin typeface="Nanum Gothic"/>
              <a:ea typeface="Nanum Gothic"/>
              <a:cs typeface="Nanum Gothic"/>
              <a:sym typeface="Nanum Gothic"/>
            </a:endParaRPr>
          </a:p>
        </p:txBody>
      </p:sp>
      <p:sp>
        <p:nvSpPr>
          <p:cNvPr id="492" name="Google Shape;492;p56"/>
          <p:cNvSpPr txBox="1"/>
          <p:nvPr/>
        </p:nvSpPr>
        <p:spPr>
          <a:xfrm>
            <a:off x="6072000" y="2486550"/>
            <a:ext cx="30000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Match sentiments</a:t>
            </a:r>
            <a:endParaRPr sz="2400">
              <a:solidFill>
                <a:schemeClr val="accent1"/>
              </a:solidFill>
              <a:latin typeface="Vidaloka"/>
              <a:ea typeface="Vidaloka"/>
              <a:cs typeface="Vidaloka"/>
              <a:sym typeface="Vidaloka"/>
            </a:endParaRPr>
          </a:p>
          <a:p>
            <a:pPr marL="0" lvl="0" indent="0" algn="ctr" rtl="0">
              <a:spcBef>
                <a:spcPts val="0"/>
              </a:spcBef>
              <a:spcAft>
                <a:spcPts val="0"/>
              </a:spcAft>
              <a:buNone/>
            </a:pPr>
            <a:r>
              <a:rPr lang="en" sz="2400">
                <a:solidFill>
                  <a:schemeClr val="accent1"/>
                </a:solidFill>
                <a:latin typeface="Vidaloka"/>
                <a:ea typeface="Vidaloka"/>
                <a:cs typeface="Vidaloka"/>
                <a:sym typeface="Vidaloka"/>
              </a:rPr>
              <a:t>with character class</a:t>
            </a:r>
            <a:endParaRPr sz="2400">
              <a:solidFill>
                <a:schemeClr val="accent1"/>
              </a:solidFill>
              <a:latin typeface="Vidaloka"/>
              <a:ea typeface="Vidaloka"/>
              <a:cs typeface="Vidaloka"/>
              <a:sym typeface="Vidaloka"/>
            </a:endParaRPr>
          </a:p>
        </p:txBody>
      </p:sp>
      <p:pic>
        <p:nvPicPr>
          <p:cNvPr id="14" name="오디오 13">
            <a:hlinkClick r:id="" action="ppaction://media"/>
            <a:extLst>
              <a:ext uri="{FF2B5EF4-FFF2-40B4-BE49-F238E27FC236}">
                <a16:creationId xmlns:a16="http://schemas.microsoft.com/office/drawing/2014/main" id="{BCF9CF23-BEEF-9E9C-0A45-DD90A40C1DC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50000" t="-50000" r="-50000" b="-50000"/>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6"/>
    </mc:Choice>
    <mc:Fallback xmlns="">
      <p:transition spd="slow" advTm="3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7"/>
          <p:cNvSpPr txBox="1">
            <a:spLocks noGrp="1"/>
          </p:cNvSpPr>
          <p:nvPr>
            <p:ph type="title"/>
          </p:nvPr>
        </p:nvSpPr>
        <p:spPr>
          <a:xfrm>
            <a:off x="713225" y="445025"/>
            <a:ext cx="843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Approach - Character analyzer</a:t>
            </a:r>
            <a:endParaRPr/>
          </a:p>
          <a:p>
            <a:pPr marL="0" lvl="0" indent="0" algn="l" rtl="0">
              <a:spcBef>
                <a:spcPts val="0"/>
              </a:spcBef>
              <a:spcAft>
                <a:spcPts val="0"/>
              </a:spcAft>
              <a:buNone/>
            </a:pPr>
            <a:endParaRPr/>
          </a:p>
        </p:txBody>
      </p:sp>
      <p:pic>
        <p:nvPicPr>
          <p:cNvPr id="498" name="Google Shape;498;p57"/>
          <p:cNvPicPr preferRelativeResize="0"/>
          <p:nvPr/>
        </p:nvPicPr>
        <p:blipFill>
          <a:blip r:embed="rId5">
            <a:alphaModFix/>
          </a:blip>
          <a:stretch>
            <a:fillRect/>
          </a:stretch>
        </p:blipFill>
        <p:spPr>
          <a:xfrm>
            <a:off x="208425" y="1291525"/>
            <a:ext cx="5035924" cy="3331451"/>
          </a:xfrm>
          <a:prstGeom prst="rect">
            <a:avLst/>
          </a:prstGeom>
          <a:noFill/>
          <a:ln>
            <a:noFill/>
          </a:ln>
        </p:spPr>
      </p:pic>
      <p:pic>
        <p:nvPicPr>
          <p:cNvPr id="499" name="Google Shape;499;p57"/>
          <p:cNvPicPr preferRelativeResize="0"/>
          <p:nvPr/>
        </p:nvPicPr>
        <p:blipFill rotWithShape="1">
          <a:blip r:embed="rId6">
            <a:alphaModFix/>
          </a:blip>
          <a:srcRect b="24732"/>
          <a:stretch/>
        </p:blipFill>
        <p:spPr>
          <a:xfrm>
            <a:off x="5451875" y="2259400"/>
            <a:ext cx="3510551" cy="618375"/>
          </a:xfrm>
          <a:prstGeom prst="rect">
            <a:avLst/>
          </a:prstGeom>
          <a:noFill/>
          <a:ln>
            <a:noFill/>
          </a:ln>
        </p:spPr>
      </p:pic>
      <p:pic>
        <p:nvPicPr>
          <p:cNvPr id="500" name="Google Shape;500;p57"/>
          <p:cNvPicPr preferRelativeResize="0"/>
          <p:nvPr/>
        </p:nvPicPr>
        <p:blipFill>
          <a:blip r:embed="rId7">
            <a:alphaModFix/>
          </a:blip>
          <a:stretch>
            <a:fillRect/>
          </a:stretch>
        </p:blipFill>
        <p:spPr>
          <a:xfrm>
            <a:off x="5495550" y="3540000"/>
            <a:ext cx="3510551" cy="369950"/>
          </a:xfrm>
          <a:prstGeom prst="rect">
            <a:avLst/>
          </a:prstGeom>
          <a:noFill/>
          <a:ln>
            <a:noFill/>
          </a:ln>
        </p:spPr>
      </p:pic>
      <p:pic>
        <p:nvPicPr>
          <p:cNvPr id="501" name="Google Shape;501;p57"/>
          <p:cNvPicPr preferRelativeResize="0"/>
          <p:nvPr/>
        </p:nvPicPr>
        <p:blipFill>
          <a:blip r:embed="rId8">
            <a:alphaModFix/>
          </a:blip>
          <a:stretch>
            <a:fillRect/>
          </a:stretch>
        </p:blipFill>
        <p:spPr>
          <a:xfrm>
            <a:off x="5451875" y="2991976"/>
            <a:ext cx="2534759" cy="215724"/>
          </a:xfrm>
          <a:prstGeom prst="rect">
            <a:avLst/>
          </a:prstGeom>
          <a:noFill/>
          <a:ln>
            <a:noFill/>
          </a:ln>
        </p:spPr>
      </p:pic>
      <p:pic>
        <p:nvPicPr>
          <p:cNvPr id="14" name="오디오 13">
            <a:hlinkClick r:id="" action="ppaction://media"/>
            <a:extLst>
              <a:ext uri="{FF2B5EF4-FFF2-40B4-BE49-F238E27FC236}">
                <a16:creationId xmlns:a16="http://schemas.microsoft.com/office/drawing/2014/main" id="{28D54025-D84B-1376-E122-ADC70D56B3D0}"/>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50000" t="-50000" r="-50000" b="-50000"/>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94"/>
    </mc:Choice>
    <mc:Fallback xmlns="">
      <p:transition spd="slow" advTm="3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58"/>
          <p:cNvSpPr txBox="1">
            <a:spLocks noGrp="1"/>
          </p:cNvSpPr>
          <p:nvPr>
            <p:ph type="title"/>
          </p:nvPr>
        </p:nvSpPr>
        <p:spPr>
          <a:xfrm>
            <a:off x="713225" y="445025"/>
            <a:ext cx="558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Approach - emotion detector</a:t>
            </a:r>
            <a:endParaRPr/>
          </a:p>
        </p:txBody>
      </p:sp>
      <p:pic>
        <p:nvPicPr>
          <p:cNvPr id="507" name="Google Shape;507;p58"/>
          <p:cNvPicPr preferRelativeResize="0"/>
          <p:nvPr/>
        </p:nvPicPr>
        <p:blipFill>
          <a:blip r:embed="rId6">
            <a:alphaModFix/>
          </a:blip>
          <a:stretch>
            <a:fillRect/>
          </a:stretch>
        </p:blipFill>
        <p:spPr>
          <a:xfrm>
            <a:off x="70925" y="1520700"/>
            <a:ext cx="3303351" cy="2218074"/>
          </a:xfrm>
          <a:prstGeom prst="rect">
            <a:avLst/>
          </a:prstGeom>
          <a:noFill/>
          <a:ln>
            <a:noFill/>
          </a:ln>
        </p:spPr>
      </p:pic>
      <p:pic>
        <p:nvPicPr>
          <p:cNvPr id="508" name="Google Shape;508;p58"/>
          <p:cNvPicPr preferRelativeResize="0"/>
          <p:nvPr/>
        </p:nvPicPr>
        <p:blipFill rotWithShape="1">
          <a:blip r:embed="rId7">
            <a:alphaModFix/>
          </a:blip>
          <a:srcRect r="50228"/>
          <a:stretch/>
        </p:blipFill>
        <p:spPr>
          <a:xfrm>
            <a:off x="3303350" y="1156350"/>
            <a:ext cx="2350848" cy="855650"/>
          </a:xfrm>
          <a:prstGeom prst="rect">
            <a:avLst/>
          </a:prstGeom>
          <a:noFill/>
          <a:ln>
            <a:noFill/>
          </a:ln>
        </p:spPr>
      </p:pic>
      <p:pic>
        <p:nvPicPr>
          <p:cNvPr id="509" name="Google Shape;509;p58"/>
          <p:cNvPicPr preferRelativeResize="0"/>
          <p:nvPr/>
        </p:nvPicPr>
        <p:blipFill>
          <a:blip r:embed="rId8">
            <a:alphaModFix/>
          </a:blip>
          <a:stretch>
            <a:fillRect/>
          </a:stretch>
        </p:blipFill>
        <p:spPr>
          <a:xfrm>
            <a:off x="5917455" y="1156350"/>
            <a:ext cx="3157794" cy="855650"/>
          </a:xfrm>
          <a:prstGeom prst="rect">
            <a:avLst/>
          </a:prstGeom>
          <a:noFill/>
          <a:ln>
            <a:noFill/>
          </a:ln>
        </p:spPr>
      </p:pic>
      <p:grpSp>
        <p:nvGrpSpPr>
          <p:cNvPr id="510" name="Google Shape;510;p58"/>
          <p:cNvGrpSpPr/>
          <p:nvPr/>
        </p:nvGrpSpPr>
        <p:grpSpPr>
          <a:xfrm>
            <a:off x="2963300" y="2150625"/>
            <a:ext cx="6180701" cy="572700"/>
            <a:chOff x="3252700" y="2127925"/>
            <a:chExt cx="6180701" cy="572700"/>
          </a:xfrm>
        </p:grpSpPr>
        <p:pic>
          <p:nvPicPr>
            <p:cNvPr id="511" name="Google Shape;511;p58"/>
            <p:cNvPicPr preferRelativeResize="0"/>
            <p:nvPr/>
          </p:nvPicPr>
          <p:blipFill>
            <a:blip r:embed="rId9">
              <a:alphaModFix/>
            </a:blip>
            <a:stretch>
              <a:fillRect/>
            </a:stretch>
          </p:blipFill>
          <p:spPr>
            <a:xfrm>
              <a:off x="3252700" y="2150625"/>
              <a:ext cx="6180701" cy="531900"/>
            </a:xfrm>
            <a:prstGeom prst="rect">
              <a:avLst/>
            </a:prstGeom>
            <a:noFill/>
            <a:ln>
              <a:noFill/>
            </a:ln>
          </p:spPr>
        </p:pic>
        <p:sp>
          <p:nvSpPr>
            <p:cNvPr id="512" name="Google Shape;512;p58"/>
            <p:cNvSpPr/>
            <p:nvPr/>
          </p:nvSpPr>
          <p:spPr>
            <a:xfrm>
              <a:off x="3799875" y="2127925"/>
              <a:ext cx="5066400" cy="572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ontserrat"/>
                <a:ea typeface="Montserrat"/>
                <a:cs typeface="Montserrat"/>
                <a:sym typeface="Montserrat"/>
              </a:endParaRPr>
            </a:p>
          </p:txBody>
        </p:sp>
      </p:grpSp>
      <p:pic>
        <p:nvPicPr>
          <p:cNvPr id="513" name="Google Shape;513;p58"/>
          <p:cNvPicPr preferRelativeResize="0"/>
          <p:nvPr/>
        </p:nvPicPr>
        <p:blipFill>
          <a:blip r:embed="rId10">
            <a:alphaModFix/>
          </a:blip>
          <a:stretch>
            <a:fillRect/>
          </a:stretch>
        </p:blipFill>
        <p:spPr>
          <a:xfrm>
            <a:off x="3461502" y="2861952"/>
            <a:ext cx="2539200" cy="1810300"/>
          </a:xfrm>
          <a:prstGeom prst="rect">
            <a:avLst/>
          </a:prstGeom>
          <a:noFill/>
          <a:ln>
            <a:noFill/>
          </a:ln>
        </p:spPr>
      </p:pic>
      <p:pic>
        <p:nvPicPr>
          <p:cNvPr id="514" name="Google Shape;514;p58"/>
          <p:cNvPicPr preferRelativeResize="0"/>
          <p:nvPr/>
        </p:nvPicPr>
        <p:blipFill>
          <a:blip r:embed="rId11">
            <a:alphaModFix/>
          </a:blip>
          <a:stretch>
            <a:fillRect/>
          </a:stretch>
        </p:blipFill>
        <p:spPr>
          <a:xfrm>
            <a:off x="5846949" y="2973400"/>
            <a:ext cx="3157801" cy="516489"/>
          </a:xfrm>
          <a:prstGeom prst="rect">
            <a:avLst/>
          </a:prstGeom>
          <a:noFill/>
          <a:ln>
            <a:noFill/>
          </a:ln>
        </p:spPr>
      </p:pic>
      <p:cxnSp>
        <p:nvCxnSpPr>
          <p:cNvPr id="515" name="Google Shape;515;p58"/>
          <p:cNvCxnSpPr/>
          <p:nvPr/>
        </p:nvCxnSpPr>
        <p:spPr>
          <a:xfrm>
            <a:off x="7425849" y="3489889"/>
            <a:ext cx="1500" cy="472200"/>
          </a:xfrm>
          <a:prstGeom prst="straightConnector1">
            <a:avLst/>
          </a:prstGeom>
          <a:noFill/>
          <a:ln w="28575" cap="flat" cmpd="sng">
            <a:solidFill>
              <a:schemeClr val="dk2"/>
            </a:solidFill>
            <a:prstDash val="solid"/>
            <a:round/>
            <a:headEnd type="none" w="med" len="med"/>
            <a:tailEnd type="triangle" w="med" len="med"/>
          </a:ln>
        </p:spPr>
      </p:cxnSp>
      <p:sp>
        <p:nvSpPr>
          <p:cNvPr id="516" name="Google Shape;516;p58"/>
          <p:cNvSpPr txBox="1"/>
          <p:nvPr/>
        </p:nvSpPr>
        <p:spPr>
          <a:xfrm>
            <a:off x="6953800" y="3962100"/>
            <a:ext cx="959700" cy="446400"/>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spcAft>
                <a:spcPts val="0"/>
              </a:spcAft>
              <a:buNone/>
            </a:pPr>
            <a:r>
              <a:rPr lang="en" sz="1700" b="1">
                <a:solidFill>
                  <a:srgbClr val="EEFFFF"/>
                </a:solidFill>
                <a:highlight>
                  <a:srgbClr val="263238"/>
                </a:highlight>
                <a:latin typeface="Courier New"/>
                <a:ea typeface="Courier New"/>
                <a:cs typeface="Courier New"/>
                <a:sym typeface="Courier New"/>
              </a:rPr>
              <a:t>fear</a:t>
            </a:r>
            <a:endParaRPr sz="1700" b="1">
              <a:solidFill>
                <a:srgbClr val="EEFFFF"/>
              </a:solidFill>
              <a:highlight>
                <a:srgbClr val="263238"/>
              </a:highlight>
              <a:latin typeface="Courier New"/>
              <a:ea typeface="Courier New"/>
              <a:cs typeface="Courier New"/>
              <a:sym typeface="Courier New"/>
            </a:endParaRPr>
          </a:p>
        </p:txBody>
      </p:sp>
      <p:pic>
        <p:nvPicPr>
          <p:cNvPr id="13" name="오디오 12">
            <a:hlinkClick r:id="" action="ppaction://media"/>
            <a:extLst>
              <a:ext uri="{FF2B5EF4-FFF2-40B4-BE49-F238E27FC236}">
                <a16:creationId xmlns:a16="http://schemas.microsoft.com/office/drawing/2014/main" id="{1CE5D3D0-843E-D977-4545-FAD444DA164A}"/>
              </a:ext>
            </a:extLst>
          </p:cNvPr>
          <p:cNvPicPr>
            <a:picLocks noChangeAspect="1"/>
          </p:cNvPicPr>
          <p:nvPr>
            <a:audioFile r:link="rId3"/>
            <p:extLst>
              <p:ext uri="{DAA4B4D4-6D71-4841-9C94-3DE7FCFB9230}">
                <p14:media xmlns:p14="http://schemas.microsoft.com/office/powerpoint/2010/main" r:embed="rId2"/>
              </p:ext>
            </p:extLst>
          </p:nvPr>
        </p:nvPicPr>
        <p:blipFill>
          <a:blip r:embed="rId12"/>
          <a:srcRect l="-50000" t="-50000" r="-50000" b="-50000"/>
          <a:stretch>
            <a:fillRect/>
          </a:stretch>
        </p:blipFill>
        <p:spPr>
          <a:xfrm>
            <a:off x="8115300" y="4114800"/>
            <a:ext cx="812800" cy="812800"/>
          </a:xfrm>
          <a:prstGeom prst="rect">
            <a:avLst/>
          </a:prstGeom>
        </p:spPr>
      </p:pic>
    </p:spTree>
    <p:custDataLst>
      <p:tags r:id="rId1"/>
    </p:custDataLst>
    <p:extLst>
      <p:ext uri="{BB962C8B-B14F-4D97-AF65-F5344CB8AC3E}">
        <p14:creationId xmlns:p14="http://schemas.microsoft.com/office/powerpoint/2010/main" val="3307676529"/>
      </p:ext>
    </p:extLst>
  </p:cSld>
  <p:clrMapOvr>
    <a:masterClrMapping/>
  </p:clrMapOvr>
  <mc:AlternateContent xmlns:mc="http://schemas.openxmlformats.org/markup-compatibility/2006" xmlns:p14="http://schemas.microsoft.com/office/powerpoint/2010/main">
    <mc:Choice Requires="p14">
      <p:transition spd="slow" p14:dur="2000" advTm="1590"/>
    </mc:Choice>
    <mc:Fallback xmlns="">
      <p:transition spd="slow" advTm="15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0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0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13"/>
                </p:tgtEl>
              </p:cMediaNode>
            </p:audio>
          </p:childTnLst>
        </p:cTn>
      </p:par>
    </p:tnLst>
    <p:bldLst>
      <p:bldP spid="5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59"/>
          <p:cNvSpPr txBox="1">
            <a:spLocks noGrp="1"/>
          </p:cNvSpPr>
          <p:nvPr>
            <p:ph type="title"/>
          </p:nvPr>
        </p:nvSpPr>
        <p:spPr>
          <a:xfrm>
            <a:off x="713225" y="445025"/>
            <a:ext cx="8112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Approach - </a:t>
            </a:r>
            <a:r>
              <a:rPr lang="en" sz="2600"/>
              <a:t>matching sentiment with Character class</a:t>
            </a:r>
            <a:endParaRPr sz="2600"/>
          </a:p>
        </p:txBody>
      </p:sp>
      <p:sp>
        <p:nvSpPr>
          <p:cNvPr id="522" name="Google Shape;522;p59"/>
          <p:cNvSpPr txBox="1"/>
          <p:nvPr/>
        </p:nvSpPr>
        <p:spPr>
          <a:xfrm>
            <a:off x="389900" y="1495600"/>
            <a:ext cx="7838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Nanum Gothic"/>
                <a:ea typeface="Nanum Gothic"/>
                <a:cs typeface="Nanum Gothic"/>
                <a:sym typeface="Nanum Gothic"/>
              </a:rPr>
              <a:t>1st sentence: </a:t>
            </a:r>
            <a:r>
              <a:rPr lang="en" b="1" dirty="0">
                <a:latin typeface="Nanum Gothic"/>
                <a:ea typeface="Nanum Gothic"/>
                <a:cs typeface="Nanum Gothic"/>
                <a:sym typeface="Nanum Gothic"/>
              </a:rPr>
              <a:t>“Jack felt a chill run down his spine as he walked through the dark alley.”</a:t>
            </a:r>
            <a:endParaRPr b="1" dirty="0">
              <a:latin typeface="Nanum Gothic"/>
              <a:ea typeface="Nanum Gothic"/>
              <a:cs typeface="Nanum Gothic"/>
              <a:sym typeface="Nanum Gothic"/>
            </a:endParaRPr>
          </a:p>
        </p:txBody>
      </p:sp>
      <p:cxnSp>
        <p:nvCxnSpPr>
          <p:cNvPr id="523" name="Google Shape;523;p59"/>
          <p:cNvCxnSpPr/>
          <p:nvPr/>
        </p:nvCxnSpPr>
        <p:spPr>
          <a:xfrm>
            <a:off x="1581512" y="1800564"/>
            <a:ext cx="0" cy="281400"/>
          </a:xfrm>
          <a:prstGeom prst="straightConnector1">
            <a:avLst/>
          </a:prstGeom>
          <a:noFill/>
          <a:ln w="19050" cap="flat" cmpd="sng">
            <a:solidFill>
              <a:schemeClr val="dk2"/>
            </a:solidFill>
            <a:prstDash val="solid"/>
            <a:round/>
            <a:headEnd type="none" w="med" len="med"/>
            <a:tailEnd type="triangle" w="med" len="med"/>
          </a:ln>
        </p:spPr>
      </p:cxnSp>
      <p:sp>
        <p:nvSpPr>
          <p:cNvPr id="524" name="Google Shape;524;p59"/>
          <p:cNvSpPr/>
          <p:nvPr/>
        </p:nvSpPr>
        <p:spPr>
          <a:xfrm>
            <a:off x="466699" y="2140849"/>
            <a:ext cx="2297700" cy="805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Nanum Gothic"/>
                <a:ea typeface="Nanum Gothic"/>
                <a:cs typeface="Nanum Gothic"/>
                <a:sym typeface="Nanum Gothic"/>
              </a:rPr>
              <a:t>Character</a:t>
            </a:r>
            <a:br>
              <a:rPr lang="en" sz="1800" b="1">
                <a:latin typeface="Nanum Gothic"/>
                <a:ea typeface="Nanum Gothic"/>
                <a:cs typeface="Nanum Gothic"/>
                <a:sym typeface="Nanum Gothic"/>
              </a:rPr>
            </a:br>
            <a:r>
              <a:rPr lang="en" sz="1800" b="1">
                <a:latin typeface="Nanum Gothic"/>
                <a:ea typeface="Nanum Gothic"/>
                <a:cs typeface="Nanum Gothic"/>
                <a:sym typeface="Nanum Gothic"/>
              </a:rPr>
              <a:t>analyzer</a:t>
            </a:r>
            <a:endParaRPr sz="1800" b="1">
              <a:latin typeface="Nanum Gothic"/>
              <a:ea typeface="Nanum Gothic"/>
              <a:cs typeface="Nanum Gothic"/>
              <a:sym typeface="Nanum Gothic"/>
            </a:endParaRPr>
          </a:p>
        </p:txBody>
      </p:sp>
      <p:sp>
        <p:nvSpPr>
          <p:cNvPr id="525" name="Google Shape;525;p59"/>
          <p:cNvSpPr txBox="1"/>
          <p:nvPr/>
        </p:nvSpPr>
        <p:spPr>
          <a:xfrm>
            <a:off x="3073718" y="2223065"/>
            <a:ext cx="2925600" cy="66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latin typeface="Nanum Gothic"/>
                <a:ea typeface="Nanum Gothic"/>
                <a:cs typeface="Nanum Gothic"/>
                <a:sym typeface="Nanum Gothic"/>
              </a:rPr>
              <a:t>Character Class</a:t>
            </a:r>
            <a:endParaRPr sz="1100" b="1">
              <a:latin typeface="Nanum Gothic"/>
              <a:ea typeface="Nanum Gothic"/>
              <a:cs typeface="Nanum Gothic"/>
              <a:sym typeface="Nanum Gothic"/>
            </a:endParaRPr>
          </a:p>
          <a:p>
            <a:pPr marL="0" lvl="0" indent="0" algn="l" rtl="0">
              <a:spcBef>
                <a:spcPts val="0"/>
              </a:spcBef>
              <a:spcAft>
                <a:spcPts val="0"/>
              </a:spcAft>
              <a:buNone/>
            </a:pPr>
            <a:r>
              <a:rPr lang="en" sz="1000">
                <a:latin typeface="Nanum Gothic"/>
                <a:ea typeface="Nanum Gothic"/>
                <a:cs typeface="Nanum Gothic"/>
                <a:sym typeface="Nanum Gothic"/>
              </a:rPr>
              <a:t>Name: Jack </a:t>
            </a:r>
            <a:endParaRPr sz="1000">
              <a:latin typeface="Nanum Gothic"/>
              <a:ea typeface="Nanum Gothic"/>
              <a:cs typeface="Nanum Gothic"/>
              <a:sym typeface="Nanum Gothic"/>
            </a:endParaRPr>
          </a:p>
          <a:p>
            <a:pPr marL="0" lvl="0" indent="0" algn="l" rtl="0">
              <a:spcBef>
                <a:spcPts val="0"/>
              </a:spcBef>
              <a:spcAft>
                <a:spcPts val="0"/>
              </a:spcAft>
              <a:buNone/>
            </a:pPr>
            <a:r>
              <a:rPr lang="en" sz="1000">
                <a:latin typeface="Nanum Gothic"/>
                <a:ea typeface="Nanum Gothic"/>
                <a:cs typeface="Nanum Gothic"/>
                <a:sym typeface="Nanum Gothic"/>
              </a:rPr>
              <a:t>Emotions: {} (empty dictionary)</a:t>
            </a:r>
            <a:endParaRPr sz="1000">
              <a:latin typeface="Nanum Gothic"/>
              <a:ea typeface="Nanum Gothic"/>
              <a:cs typeface="Nanum Gothic"/>
              <a:sym typeface="Nanum Gothic"/>
            </a:endParaRPr>
          </a:p>
        </p:txBody>
      </p:sp>
      <p:cxnSp>
        <p:nvCxnSpPr>
          <p:cNvPr id="526" name="Google Shape;526;p59"/>
          <p:cNvCxnSpPr/>
          <p:nvPr/>
        </p:nvCxnSpPr>
        <p:spPr>
          <a:xfrm>
            <a:off x="1615654" y="3004987"/>
            <a:ext cx="0" cy="281400"/>
          </a:xfrm>
          <a:prstGeom prst="straightConnector1">
            <a:avLst/>
          </a:prstGeom>
          <a:noFill/>
          <a:ln w="19050" cap="flat" cmpd="sng">
            <a:solidFill>
              <a:schemeClr val="dk2"/>
            </a:solidFill>
            <a:prstDash val="solid"/>
            <a:round/>
            <a:headEnd type="none" w="med" len="med"/>
            <a:tailEnd type="triangle" w="med" len="med"/>
          </a:ln>
        </p:spPr>
      </p:cxnSp>
      <p:sp>
        <p:nvSpPr>
          <p:cNvPr id="527" name="Google Shape;527;p59"/>
          <p:cNvSpPr/>
          <p:nvPr/>
        </p:nvSpPr>
        <p:spPr>
          <a:xfrm>
            <a:off x="507945" y="3345272"/>
            <a:ext cx="2297700" cy="805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Nanum Gothic"/>
                <a:ea typeface="Nanum Gothic"/>
                <a:cs typeface="Nanum Gothic"/>
                <a:sym typeface="Nanum Gothic"/>
              </a:rPr>
              <a:t>Emotion</a:t>
            </a:r>
            <a:endParaRPr sz="1800" b="1">
              <a:latin typeface="Nanum Gothic"/>
              <a:ea typeface="Nanum Gothic"/>
              <a:cs typeface="Nanum Gothic"/>
              <a:sym typeface="Nanum Gothic"/>
            </a:endParaRPr>
          </a:p>
          <a:p>
            <a:pPr marL="0" lvl="0" indent="0" algn="ctr" rtl="0">
              <a:spcBef>
                <a:spcPts val="0"/>
              </a:spcBef>
              <a:spcAft>
                <a:spcPts val="0"/>
              </a:spcAft>
              <a:buNone/>
            </a:pPr>
            <a:r>
              <a:rPr lang="en" sz="1800" b="1">
                <a:latin typeface="Nanum Gothic"/>
                <a:ea typeface="Nanum Gothic"/>
                <a:cs typeface="Nanum Gothic"/>
                <a:sym typeface="Nanum Gothic"/>
              </a:rPr>
              <a:t>detector</a:t>
            </a:r>
            <a:endParaRPr sz="1800" b="1">
              <a:latin typeface="Nanum Gothic"/>
              <a:ea typeface="Nanum Gothic"/>
              <a:cs typeface="Nanum Gothic"/>
              <a:sym typeface="Nanum Gothic"/>
            </a:endParaRPr>
          </a:p>
        </p:txBody>
      </p:sp>
      <p:sp>
        <p:nvSpPr>
          <p:cNvPr id="528" name="Google Shape;528;p59"/>
          <p:cNvSpPr/>
          <p:nvPr/>
        </p:nvSpPr>
        <p:spPr>
          <a:xfrm>
            <a:off x="2961597" y="2199550"/>
            <a:ext cx="2134500" cy="6768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latin typeface="Montserrat"/>
              <a:ea typeface="Montserrat"/>
              <a:cs typeface="Montserrat"/>
              <a:sym typeface="Montserrat"/>
            </a:endParaRPr>
          </a:p>
        </p:txBody>
      </p:sp>
      <p:sp>
        <p:nvSpPr>
          <p:cNvPr id="529" name="Google Shape;529;p59"/>
          <p:cNvSpPr txBox="1"/>
          <p:nvPr/>
        </p:nvSpPr>
        <p:spPr>
          <a:xfrm>
            <a:off x="2922750" y="3455375"/>
            <a:ext cx="22977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b="1">
                <a:solidFill>
                  <a:schemeClr val="dk2"/>
                </a:solidFill>
                <a:latin typeface="Nanum Gothic"/>
                <a:ea typeface="Nanum Gothic"/>
                <a:cs typeface="Nanum Gothic"/>
                <a:sym typeface="Nanum Gothic"/>
              </a:rPr>
              <a:t>“Fear”</a:t>
            </a:r>
            <a:endParaRPr sz="1300" b="1">
              <a:solidFill>
                <a:schemeClr val="dk2"/>
              </a:solidFill>
              <a:latin typeface="Nanum Gothic"/>
              <a:ea typeface="Nanum Gothic"/>
              <a:cs typeface="Nanum Gothic"/>
              <a:sym typeface="Nanum Gothic"/>
            </a:endParaRPr>
          </a:p>
          <a:p>
            <a:pPr marL="0" lvl="0" indent="0" algn="ctr" rtl="0">
              <a:spcBef>
                <a:spcPts val="0"/>
              </a:spcBef>
              <a:spcAft>
                <a:spcPts val="0"/>
              </a:spcAft>
              <a:buNone/>
            </a:pPr>
            <a:r>
              <a:rPr lang="en" sz="1300">
                <a:solidFill>
                  <a:schemeClr val="dk2"/>
                </a:solidFill>
                <a:latin typeface="Nanum Gothic"/>
                <a:ea typeface="Nanum Gothic"/>
                <a:cs typeface="Nanum Gothic"/>
                <a:sym typeface="Nanum Gothic"/>
              </a:rPr>
              <a:t>Detected from the text</a:t>
            </a:r>
            <a:endParaRPr sz="1300">
              <a:solidFill>
                <a:schemeClr val="dk2"/>
              </a:solidFill>
              <a:latin typeface="Nanum Gothic"/>
              <a:ea typeface="Nanum Gothic"/>
              <a:cs typeface="Nanum Gothic"/>
              <a:sym typeface="Nanum Gothic"/>
            </a:endParaRPr>
          </a:p>
        </p:txBody>
      </p:sp>
      <p:cxnSp>
        <p:nvCxnSpPr>
          <p:cNvPr id="530" name="Google Shape;530;p59"/>
          <p:cNvCxnSpPr/>
          <p:nvPr/>
        </p:nvCxnSpPr>
        <p:spPr>
          <a:xfrm rot="10800000" flipH="1">
            <a:off x="5496525" y="3070625"/>
            <a:ext cx="871500" cy="10200"/>
          </a:xfrm>
          <a:prstGeom prst="straightConnector1">
            <a:avLst/>
          </a:prstGeom>
          <a:noFill/>
          <a:ln w="38100" cap="flat" cmpd="sng">
            <a:solidFill>
              <a:schemeClr val="dk2"/>
            </a:solidFill>
            <a:prstDash val="solid"/>
            <a:round/>
            <a:headEnd type="none" w="med" len="med"/>
            <a:tailEnd type="triangle" w="med" len="med"/>
          </a:ln>
        </p:spPr>
      </p:cxnSp>
      <p:sp>
        <p:nvSpPr>
          <p:cNvPr id="531" name="Google Shape;531;p59"/>
          <p:cNvSpPr txBox="1"/>
          <p:nvPr/>
        </p:nvSpPr>
        <p:spPr>
          <a:xfrm>
            <a:off x="6631825" y="2521525"/>
            <a:ext cx="2297700" cy="1015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b="1">
                <a:solidFill>
                  <a:schemeClr val="dk2"/>
                </a:solidFill>
                <a:latin typeface="Nanum Gothic"/>
                <a:ea typeface="Nanum Gothic"/>
                <a:cs typeface="Nanum Gothic"/>
                <a:sym typeface="Nanum Gothic"/>
              </a:rPr>
              <a:t>Final Output</a:t>
            </a:r>
            <a:endParaRPr sz="1800" b="1">
              <a:solidFill>
                <a:schemeClr val="dk2"/>
              </a:solidFill>
              <a:latin typeface="Nanum Gothic"/>
              <a:ea typeface="Nanum Gothic"/>
              <a:cs typeface="Nanum Gothic"/>
              <a:sym typeface="Nanum Gothic"/>
            </a:endParaRPr>
          </a:p>
          <a:p>
            <a:pPr marL="0" lvl="0" indent="0" algn="ctr" rtl="0">
              <a:spcBef>
                <a:spcPts val="0"/>
              </a:spcBef>
              <a:spcAft>
                <a:spcPts val="0"/>
              </a:spcAft>
              <a:buNone/>
            </a:pPr>
            <a:endParaRPr sz="1800">
              <a:solidFill>
                <a:schemeClr val="dk2"/>
              </a:solidFill>
              <a:latin typeface="Nanum Gothic"/>
              <a:ea typeface="Nanum Gothic"/>
              <a:cs typeface="Nanum Gothic"/>
              <a:sym typeface="Nanum Gothic"/>
            </a:endParaRPr>
          </a:p>
          <a:p>
            <a:pPr marL="0" lvl="0" indent="0" algn="ctr" rtl="0">
              <a:spcBef>
                <a:spcPts val="0"/>
              </a:spcBef>
              <a:spcAft>
                <a:spcPts val="0"/>
              </a:spcAft>
              <a:buNone/>
            </a:pPr>
            <a:r>
              <a:rPr lang="en" sz="1800">
                <a:solidFill>
                  <a:schemeClr val="dk2"/>
                </a:solidFill>
                <a:latin typeface="Nanum Gothic"/>
                <a:ea typeface="Nanum Gothic"/>
                <a:cs typeface="Nanum Gothic"/>
                <a:sym typeface="Nanum Gothic"/>
              </a:rPr>
              <a:t>Jack -&gt; {‘fear’: [1]}</a:t>
            </a:r>
            <a:endParaRPr sz="1800">
              <a:solidFill>
                <a:schemeClr val="dk2"/>
              </a:solidFill>
              <a:latin typeface="Nanum Gothic"/>
              <a:ea typeface="Nanum Gothic"/>
              <a:cs typeface="Nanum Gothic"/>
              <a:sym typeface="Nanum Gothic"/>
            </a:endParaRPr>
          </a:p>
        </p:txBody>
      </p:sp>
      <p:pic>
        <p:nvPicPr>
          <p:cNvPr id="17" name="오디오 16">
            <a:hlinkClick r:id="" action="ppaction://media"/>
            <a:extLst>
              <a:ext uri="{FF2B5EF4-FFF2-40B4-BE49-F238E27FC236}">
                <a16:creationId xmlns:a16="http://schemas.microsoft.com/office/drawing/2014/main" id="{A9C2A867-11FC-B47E-12D8-BA4CDFCB944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50000" t="-50000" r="-50000" b="-50000"/>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21"/>
    </mc:Choice>
    <mc:Fallback xmlns="">
      <p:transition spd="slow" advTm="4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60"/>
          <p:cNvSpPr txBox="1">
            <a:spLocks noGrp="1"/>
          </p:cNvSpPr>
          <p:nvPr>
            <p:ph type="title"/>
          </p:nvPr>
        </p:nvSpPr>
        <p:spPr>
          <a:xfrm>
            <a:off x="713225" y="445025"/>
            <a:ext cx="558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 &amp; Results</a:t>
            </a:r>
            <a:endParaRPr/>
          </a:p>
        </p:txBody>
      </p:sp>
      <p:grpSp>
        <p:nvGrpSpPr>
          <p:cNvPr id="3" name="그룹 2">
            <a:extLst>
              <a:ext uri="{FF2B5EF4-FFF2-40B4-BE49-F238E27FC236}">
                <a16:creationId xmlns:a16="http://schemas.microsoft.com/office/drawing/2014/main" id="{3030447D-FB03-2541-E0A2-5B9A18901441}"/>
              </a:ext>
            </a:extLst>
          </p:cNvPr>
          <p:cNvGrpSpPr/>
          <p:nvPr/>
        </p:nvGrpSpPr>
        <p:grpSpPr>
          <a:xfrm>
            <a:off x="370196" y="1435866"/>
            <a:ext cx="6935688" cy="2635802"/>
            <a:chOff x="370196" y="1435866"/>
            <a:chExt cx="6935688" cy="2635802"/>
          </a:xfrm>
        </p:grpSpPr>
        <p:pic>
          <p:nvPicPr>
            <p:cNvPr id="1026" name="Picture 2">
              <a:extLst>
                <a:ext uri="{FF2B5EF4-FFF2-40B4-BE49-F238E27FC236}">
                  <a16:creationId xmlns:a16="http://schemas.microsoft.com/office/drawing/2014/main" id="{B1BDC50D-624B-5ECE-D98C-0B5869DFD90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0196" y="1435866"/>
              <a:ext cx="6935688" cy="2635802"/>
            </a:xfrm>
            <a:prstGeom prst="rect">
              <a:avLst/>
            </a:prstGeom>
            <a:noFill/>
            <a:extLst>
              <a:ext uri="{909E8E84-426E-40DD-AFC4-6F175D3DCCD1}">
                <a14:hiddenFill xmlns:a14="http://schemas.microsoft.com/office/drawing/2010/main">
                  <a:solidFill>
                    <a:srgbClr val="FFFFFF"/>
                  </a:solidFill>
                </a14:hiddenFill>
              </a:ext>
            </a:extLst>
          </p:spPr>
        </p:pic>
        <p:sp>
          <p:nvSpPr>
            <p:cNvPr id="2" name="직사각형 1">
              <a:extLst>
                <a:ext uri="{FF2B5EF4-FFF2-40B4-BE49-F238E27FC236}">
                  <a16:creationId xmlns:a16="http://schemas.microsoft.com/office/drawing/2014/main" id="{B78A6DE2-FC89-622B-8FFA-4BDEC87D5A06}"/>
                </a:ext>
              </a:extLst>
            </p:cNvPr>
            <p:cNvSpPr/>
            <p:nvPr/>
          </p:nvSpPr>
          <p:spPr>
            <a:xfrm>
              <a:off x="1115683" y="3605841"/>
              <a:ext cx="4433977" cy="25879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7" name="그룹 26">
            <a:extLst>
              <a:ext uri="{FF2B5EF4-FFF2-40B4-BE49-F238E27FC236}">
                <a16:creationId xmlns:a16="http://schemas.microsoft.com/office/drawing/2014/main" id="{7FF09BAB-86D7-5941-486A-E1F6EAD4834C}"/>
              </a:ext>
            </a:extLst>
          </p:cNvPr>
          <p:cNvGrpSpPr/>
          <p:nvPr/>
        </p:nvGrpSpPr>
        <p:grpSpPr>
          <a:xfrm>
            <a:off x="713224" y="1270958"/>
            <a:ext cx="6630731" cy="3194648"/>
            <a:chOff x="713224" y="1270958"/>
            <a:chExt cx="6630731" cy="3194648"/>
          </a:xfrm>
        </p:grpSpPr>
        <p:sp>
          <p:nvSpPr>
            <p:cNvPr id="5" name="사각형: 둥근 모서리 4">
              <a:extLst>
                <a:ext uri="{FF2B5EF4-FFF2-40B4-BE49-F238E27FC236}">
                  <a16:creationId xmlns:a16="http://schemas.microsoft.com/office/drawing/2014/main" id="{91E9724A-9590-AF93-5D6E-8DE8AE724E75}"/>
                </a:ext>
              </a:extLst>
            </p:cNvPr>
            <p:cNvSpPr/>
            <p:nvPr/>
          </p:nvSpPr>
          <p:spPr>
            <a:xfrm>
              <a:off x="1725283" y="1270958"/>
              <a:ext cx="2656936" cy="4830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t>Model</a:t>
              </a:r>
              <a:r>
                <a:rPr lang="ko-KR" altLang="en-US" b="1" dirty="0"/>
                <a:t> </a:t>
              </a:r>
              <a:r>
                <a:rPr lang="en-US" altLang="ko-KR" b="1" dirty="0"/>
                <a:t>output</a:t>
              </a:r>
              <a:endParaRPr lang="ko-KR" altLang="en-US" b="1" dirty="0"/>
            </a:p>
          </p:txBody>
        </p:sp>
        <p:sp>
          <p:nvSpPr>
            <p:cNvPr id="6" name="사각형: 둥근 모서리 5">
              <a:extLst>
                <a:ext uri="{FF2B5EF4-FFF2-40B4-BE49-F238E27FC236}">
                  <a16:creationId xmlns:a16="http://schemas.microsoft.com/office/drawing/2014/main" id="{89B06AB0-6C47-74AC-BA0F-595676DEDCE3}"/>
                </a:ext>
              </a:extLst>
            </p:cNvPr>
            <p:cNvSpPr/>
            <p:nvPr/>
          </p:nvSpPr>
          <p:spPr>
            <a:xfrm>
              <a:off x="4687019" y="1270958"/>
              <a:ext cx="2656936" cy="4830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t>Gold Standard</a:t>
              </a:r>
              <a:endParaRPr lang="ko-KR" altLang="en-US" b="1" dirty="0"/>
            </a:p>
          </p:txBody>
        </p:sp>
        <p:sp>
          <p:nvSpPr>
            <p:cNvPr id="7" name="사각형: 둥근 모서리 6">
              <a:extLst>
                <a:ext uri="{FF2B5EF4-FFF2-40B4-BE49-F238E27FC236}">
                  <a16:creationId xmlns:a16="http://schemas.microsoft.com/office/drawing/2014/main" id="{5654EA61-2B1F-9F4E-B0AF-A28BCF9E0881}"/>
                </a:ext>
              </a:extLst>
            </p:cNvPr>
            <p:cNvSpPr/>
            <p:nvPr/>
          </p:nvSpPr>
          <p:spPr>
            <a:xfrm>
              <a:off x="713226" y="1961074"/>
              <a:ext cx="707258" cy="64410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t>Fear</a:t>
              </a:r>
              <a:endParaRPr lang="ko-KR" altLang="en-US" b="1" dirty="0"/>
            </a:p>
          </p:txBody>
        </p:sp>
        <p:sp>
          <p:nvSpPr>
            <p:cNvPr id="9" name="사각형: 둥근 모서리 8">
              <a:extLst>
                <a:ext uri="{FF2B5EF4-FFF2-40B4-BE49-F238E27FC236}">
                  <a16:creationId xmlns:a16="http://schemas.microsoft.com/office/drawing/2014/main" id="{C2969539-2B2F-5983-86AE-173318627AD2}"/>
                </a:ext>
              </a:extLst>
            </p:cNvPr>
            <p:cNvSpPr/>
            <p:nvPr/>
          </p:nvSpPr>
          <p:spPr>
            <a:xfrm>
              <a:off x="713226" y="1270959"/>
              <a:ext cx="707256" cy="483080"/>
            </a:xfrm>
            <a:prstGeom prst="roundRect">
              <a:avLst/>
            </a:prstGeom>
            <a:solidFill>
              <a:schemeClr val="bg1">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solidFill>
                    <a:schemeClr val="bg1"/>
                  </a:solidFill>
                </a:rPr>
                <a:t>Jack</a:t>
              </a:r>
              <a:endParaRPr lang="ko-KR" altLang="en-US" b="1" dirty="0">
                <a:solidFill>
                  <a:schemeClr val="bg1"/>
                </a:solidFill>
              </a:endParaRPr>
            </a:p>
          </p:txBody>
        </p:sp>
        <p:sp>
          <p:nvSpPr>
            <p:cNvPr id="10" name="사각형: 둥근 모서리 9">
              <a:extLst>
                <a:ext uri="{FF2B5EF4-FFF2-40B4-BE49-F238E27FC236}">
                  <a16:creationId xmlns:a16="http://schemas.microsoft.com/office/drawing/2014/main" id="{0E684F19-E612-734C-956F-06C75D8ADD50}"/>
                </a:ext>
              </a:extLst>
            </p:cNvPr>
            <p:cNvSpPr/>
            <p:nvPr/>
          </p:nvSpPr>
          <p:spPr>
            <a:xfrm>
              <a:off x="713224" y="2812213"/>
              <a:ext cx="707258" cy="64410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t>Joy</a:t>
              </a:r>
              <a:endParaRPr lang="ko-KR" altLang="en-US" b="1" dirty="0"/>
            </a:p>
          </p:txBody>
        </p:sp>
        <p:sp>
          <p:nvSpPr>
            <p:cNvPr id="11" name="사각형: 둥근 모서리 10">
              <a:extLst>
                <a:ext uri="{FF2B5EF4-FFF2-40B4-BE49-F238E27FC236}">
                  <a16:creationId xmlns:a16="http://schemas.microsoft.com/office/drawing/2014/main" id="{E520A6F9-EF30-F159-A3F2-49523446ACCF}"/>
                </a:ext>
              </a:extLst>
            </p:cNvPr>
            <p:cNvSpPr/>
            <p:nvPr/>
          </p:nvSpPr>
          <p:spPr>
            <a:xfrm>
              <a:off x="1725282" y="1961074"/>
              <a:ext cx="2656935" cy="644104"/>
            </a:xfrm>
            <a:prstGeom prst="roundRect">
              <a:avLst/>
            </a:prstGeom>
            <a:solidFill>
              <a:schemeClr val="accent1">
                <a:lumMod val="60000"/>
                <a:lumOff val="40000"/>
              </a:schemeClr>
            </a:solidFill>
            <a:ln>
              <a:solidFill>
                <a:schemeClr val="bg1">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t>[1, 2, 3]</a:t>
              </a:r>
              <a:endParaRPr lang="ko-KR" altLang="en-US" sz="2000" b="1" dirty="0"/>
            </a:p>
          </p:txBody>
        </p:sp>
        <p:sp>
          <p:nvSpPr>
            <p:cNvPr id="12" name="사각형: 둥근 모서리 11">
              <a:extLst>
                <a:ext uri="{FF2B5EF4-FFF2-40B4-BE49-F238E27FC236}">
                  <a16:creationId xmlns:a16="http://schemas.microsoft.com/office/drawing/2014/main" id="{40BE696B-1A42-B0DC-CDE2-93F700CAD1EF}"/>
                </a:ext>
              </a:extLst>
            </p:cNvPr>
            <p:cNvSpPr/>
            <p:nvPr/>
          </p:nvSpPr>
          <p:spPr>
            <a:xfrm>
              <a:off x="4687020" y="1961074"/>
              <a:ext cx="2656935" cy="644104"/>
            </a:xfrm>
            <a:prstGeom prst="roundRect">
              <a:avLst/>
            </a:prstGeom>
            <a:solidFill>
              <a:schemeClr val="accent1">
                <a:lumMod val="60000"/>
                <a:lumOff val="40000"/>
              </a:schemeClr>
            </a:solidFill>
            <a:ln>
              <a:solidFill>
                <a:schemeClr val="bg1">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t>[2, 3, 4]</a:t>
              </a:r>
              <a:endParaRPr lang="ko-KR" altLang="en-US" sz="2000" b="1" dirty="0"/>
            </a:p>
          </p:txBody>
        </p:sp>
        <p:sp>
          <p:nvSpPr>
            <p:cNvPr id="13" name="사각형: 둥근 모서리 12">
              <a:extLst>
                <a:ext uri="{FF2B5EF4-FFF2-40B4-BE49-F238E27FC236}">
                  <a16:creationId xmlns:a16="http://schemas.microsoft.com/office/drawing/2014/main" id="{C86EE090-F21E-5A23-5643-C6BC7544A5E2}"/>
                </a:ext>
              </a:extLst>
            </p:cNvPr>
            <p:cNvSpPr/>
            <p:nvPr/>
          </p:nvSpPr>
          <p:spPr>
            <a:xfrm>
              <a:off x="1725282" y="2812213"/>
              <a:ext cx="2656935" cy="644104"/>
            </a:xfrm>
            <a:prstGeom prst="roundRect">
              <a:avLst/>
            </a:prstGeom>
            <a:solidFill>
              <a:schemeClr val="accent1">
                <a:lumMod val="60000"/>
                <a:lumOff val="40000"/>
              </a:schemeClr>
            </a:solidFill>
            <a:ln>
              <a:solidFill>
                <a:schemeClr val="bg1">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t>[5]</a:t>
              </a:r>
              <a:endParaRPr lang="ko-KR" altLang="en-US" sz="2000" b="1" dirty="0"/>
            </a:p>
          </p:txBody>
        </p:sp>
        <p:sp>
          <p:nvSpPr>
            <p:cNvPr id="14" name="사각형: 둥근 모서리 13">
              <a:extLst>
                <a:ext uri="{FF2B5EF4-FFF2-40B4-BE49-F238E27FC236}">
                  <a16:creationId xmlns:a16="http://schemas.microsoft.com/office/drawing/2014/main" id="{08C4E483-9EAC-7F66-4C60-37A99405CA60}"/>
                </a:ext>
              </a:extLst>
            </p:cNvPr>
            <p:cNvSpPr/>
            <p:nvPr/>
          </p:nvSpPr>
          <p:spPr>
            <a:xfrm>
              <a:off x="4687017" y="2812213"/>
              <a:ext cx="2656935" cy="644104"/>
            </a:xfrm>
            <a:prstGeom prst="roundRect">
              <a:avLst/>
            </a:prstGeom>
            <a:solidFill>
              <a:schemeClr val="accent1">
                <a:lumMod val="60000"/>
                <a:lumOff val="40000"/>
              </a:schemeClr>
            </a:solidFill>
            <a:ln>
              <a:solidFill>
                <a:schemeClr val="bg1">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t>[5, 6]</a:t>
              </a:r>
              <a:endParaRPr lang="ko-KR" altLang="en-US" sz="2000" b="1" dirty="0"/>
            </a:p>
          </p:txBody>
        </p:sp>
        <p:sp>
          <p:nvSpPr>
            <p:cNvPr id="18" name="타원 17">
              <a:extLst>
                <a:ext uri="{FF2B5EF4-FFF2-40B4-BE49-F238E27FC236}">
                  <a16:creationId xmlns:a16="http://schemas.microsoft.com/office/drawing/2014/main" id="{66107037-8F51-FEB8-D739-92FD57CA30DE}"/>
                </a:ext>
              </a:extLst>
            </p:cNvPr>
            <p:cNvSpPr/>
            <p:nvPr/>
          </p:nvSpPr>
          <p:spPr>
            <a:xfrm>
              <a:off x="2886972" y="2127851"/>
              <a:ext cx="586598" cy="327806"/>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1" name="직선 연결선 20">
              <a:extLst>
                <a:ext uri="{FF2B5EF4-FFF2-40B4-BE49-F238E27FC236}">
                  <a16:creationId xmlns:a16="http://schemas.microsoft.com/office/drawing/2014/main" id="{15E24926-6F16-62AC-77C1-9241DE51E606}"/>
                </a:ext>
              </a:extLst>
            </p:cNvPr>
            <p:cNvCxnSpPr>
              <a:cxnSpLocks/>
            </p:cNvCxnSpPr>
            <p:nvPr/>
          </p:nvCxnSpPr>
          <p:spPr>
            <a:xfrm flipH="1">
              <a:off x="2651185" y="2127851"/>
              <a:ext cx="189781" cy="32780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4523B70F-2578-352C-905E-0571C05AC9E4}"/>
                </a:ext>
              </a:extLst>
            </p:cNvPr>
            <p:cNvSpPr txBox="1"/>
            <p:nvPr/>
          </p:nvSpPr>
          <p:spPr>
            <a:xfrm>
              <a:off x="3519576" y="2108531"/>
              <a:ext cx="341760" cy="400110"/>
            </a:xfrm>
            <a:prstGeom prst="rect">
              <a:avLst/>
            </a:prstGeom>
            <a:noFill/>
          </p:spPr>
          <p:txBody>
            <a:bodyPr wrap="none" rtlCol="0">
              <a:spAutoFit/>
            </a:bodyPr>
            <a:lstStyle/>
            <a:p>
              <a:r>
                <a:rPr lang="en-US" altLang="ko-KR" sz="2000" b="1" dirty="0">
                  <a:solidFill>
                    <a:srgbClr val="FF0000"/>
                  </a:solidFill>
                </a:rPr>
                <a:t>?</a:t>
              </a:r>
              <a:endParaRPr lang="ko-KR" altLang="en-US" b="1" dirty="0">
                <a:solidFill>
                  <a:srgbClr val="FF0000"/>
                </a:solidFill>
              </a:endParaRPr>
            </a:p>
          </p:txBody>
        </p:sp>
        <p:sp>
          <p:nvSpPr>
            <p:cNvPr id="24" name="TextBox 23">
              <a:extLst>
                <a:ext uri="{FF2B5EF4-FFF2-40B4-BE49-F238E27FC236}">
                  <a16:creationId xmlns:a16="http://schemas.microsoft.com/office/drawing/2014/main" id="{286DB416-5319-1479-DEF5-1DA4424D8F12}"/>
                </a:ext>
              </a:extLst>
            </p:cNvPr>
            <p:cNvSpPr txBox="1"/>
            <p:nvPr/>
          </p:nvSpPr>
          <p:spPr>
            <a:xfrm>
              <a:off x="3252157" y="2934210"/>
              <a:ext cx="341760" cy="400110"/>
            </a:xfrm>
            <a:prstGeom prst="rect">
              <a:avLst/>
            </a:prstGeom>
            <a:noFill/>
          </p:spPr>
          <p:txBody>
            <a:bodyPr wrap="none" rtlCol="0">
              <a:spAutoFit/>
            </a:bodyPr>
            <a:lstStyle/>
            <a:p>
              <a:r>
                <a:rPr lang="en-US" altLang="ko-KR" sz="2000" b="1" dirty="0">
                  <a:solidFill>
                    <a:srgbClr val="FF0000"/>
                  </a:solidFill>
                </a:rPr>
                <a:t>?</a:t>
              </a:r>
              <a:endParaRPr lang="ko-KR" altLang="en-US" b="1" dirty="0">
                <a:solidFill>
                  <a:srgbClr val="FF0000"/>
                </a:solidFill>
              </a:endParaRPr>
            </a:p>
          </p:txBody>
        </p:sp>
        <p:sp>
          <p:nvSpPr>
            <p:cNvPr id="26" name="사각형: 둥근 모서리 25">
              <a:extLst>
                <a:ext uri="{FF2B5EF4-FFF2-40B4-BE49-F238E27FC236}">
                  <a16:creationId xmlns:a16="http://schemas.microsoft.com/office/drawing/2014/main" id="{6CF1A416-5482-71B6-4B59-3B8484703122}"/>
                </a:ext>
              </a:extLst>
            </p:cNvPr>
            <p:cNvSpPr/>
            <p:nvPr/>
          </p:nvSpPr>
          <p:spPr>
            <a:xfrm>
              <a:off x="1762452" y="3821502"/>
              <a:ext cx="5581500" cy="64410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t>True</a:t>
              </a:r>
              <a:r>
                <a:rPr lang="ko-KR" altLang="en-US" b="1" dirty="0"/>
                <a:t> </a:t>
              </a:r>
              <a:r>
                <a:rPr lang="en-US" altLang="ko-KR" b="1" dirty="0"/>
                <a:t>Positive</a:t>
              </a:r>
              <a:r>
                <a:rPr lang="ko-KR" altLang="en-US" b="1" dirty="0"/>
                <a:t> </a:t>
              </a:r>
              <a:r>
                <a:rPr lang="en-US" altLang="ko-KR" b="1" dirty="0"/>
                <a:t>:</a:t>
              </a:r>
              <a:r>
                <a:rPr lang="ko-KR" altLang="en-US" b="1" dirty="0"/>
                <a:t> </a:t>
              </a:r>
              <a:r>
                <a:rPr lang="en-US" altLang="ko-KR" b="1" dirty="0"/>
                <a:t>3      False Positive : 1</a:t>
              </a:r>
            </a:p>
            <a:p>
              <a:pPr algn="ctr"/>
              <a:r>
                <a:rPr lang="en-US" altLang="ko-KR" b="1" dirty="0"/>
                <a:t>False Negative : 2   True Negative : 4</a:t>
              </a:r>
              <a:endParaRPr lang="ko-KR" altLang="en-US" b="1" dirty="0"/>
            </a:p>
          </p:txBody>
        </p:sp>
      </p:grpSp>
      <p:pic>
        <p:nvPicPr>
          <p:cNvPr id="46" name="오디오 45">
            <a:hlinkClick r:id="" action="ppaction://media"/>
            <a:extLst>
              <a:ext uri="{FF2B5EF4-FFF2-40B4-BE49-F238E27FC236}">
                <a16:creationId xmlns:a16="http://schemas.microsoft.com/office/drawing/2014/main" id="{4F8E48FB-A9CB-7A2D-45C3-AEA931EAE6C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39844" t="-139844" r="-139844" b="-139844"/>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95343"/>
    </mc:Choice>
    <mc:Fallback xmlns="">
      <p:transition spd="slow" advTm="95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3"/>
                                        </p:tgtEl>
                                      </p:cBhvr>
                                    </p:animEffect>
                                    <p:set>
                                      <p:cBhvr>
                                        <p:cTn id="11" dur="1" fill="hold">
                                          <p:stCondLst>
                                            <p:cond delay="499"/>
                                          </p:stCondLst>
                                        </p:cTn>
                                        <p:tgtEl>
                                          <p:spTgt spid="3"/>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4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61"/>
          <p:cNvSpPr txBox="1">
            <a:spLocks noGrp="1"/>
          </p:cNvSpPr>
          <p:nvPr>
            <p:ph type="title"/>
          </p:nvPr>
        </p:nvSpPr>
        <p:spPr>
          <a:xfrm>
            <a:off x="713225" y="445025"/>
            <a:ext cx="558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Discussion &amp; Conclusions</a:t>
            </a:r>
            <a:endParaRPr/>
          </a:p>
        </p:txBody>
      </p:sp>
      <p:sp>
        <p:nvSpPr>
          <p:cNvPr id="542" name="Google Shape;542;p61"/>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chemeClr val="dk1"/>
                </a:solidFill>
                <a:latin typeface="Nanum Gothic"/>
                <a:ea typeface="Nanum Gothic"/>
                <a:cs typeface="Nanum Gothic"/>
                <a:sym typeface="Nanum Gothic"/>
              </a:rPr>
              <a:t>We successfully implemented character sentiment analysis by implementing </a:t>
            </a:r>
          </a:p>
          <a:p>
            <a:pPr marL="0" lvl="0" indent="0" algn="l" rtl="0">
              <a:spcBef>
                <a:spcPts val="0"/>
              </a:spcBef>
              <a:spcAft>
                <a:spcPts val="0"/>
              </a:spcAft>
              <a:buNone/>
            </a:pPr>
            <a:r>
              <a:rPr lang="en" sz="1400" dirty="0">
                <a:solidFill>
                  <a:schemeClr val="dk1"/>
                </a:solidFill>
                <a:latin typeface="Nanum Gothic"/>
                <a:ea typeface="Nanum Gothic"/>
                <a:cs typeface="Nanum Gothic"/>
                <a:sym typeface="Nanum Gothic"/>
              </a:rPr>
              <a:t>character analyzer, emotion detector.</a:t>
            </a:r>
            <a:endParaRPr sz="1400" dirty="0">
              <a:solidFill>
                <a:schemeClr val="dk1"/>
              </a:solidFill>
              <a:latin typeface="Nanum Gothic"/>
              <a:ea typeface="Nanum Gothic"/>
              <a:cs typeface="Nanum Gothic"/>
              <a:sym typeface="Nanum Gothic"/>
            </a:endParaRPr>
          </a:p>
          <a:p>
            <a:pPr marL="0" lvl="0" indent="0" algn="l" rtl="0">
              <a:spcBef>
                <a:spcPts val="1200"/>
              </a:spcBef>
              <a:spcAft>
                <a:spcPts val="0"/>
              </a:spcAft>
              <a:buNone/>
            </a:pPr>
            <a:endParaRPr sz="800" dirty="0">
              <a:solidFill>
                <a:schemeClr val="dk1"/>
              </a:solidFill>
              <a:latin typeface="Nanum Gothic"/>
              <a:ea typeface="Nanum Gothic"/>
              <a:cs typeface="Nanum Gothic"/>
              <a:sym typeface="Nanum Gothic"/>
            </a:endParaRPr>
          </a:p>
          <a:p>
            <a:pPr marL="0" lvl="0" indent="0" algn="l" rtl="0">
              <a:spcBef>
                <a:spcPts val="1200"/>
              </a:spcBef>
              <a:spcAft>
                <a:spcPts val="0"/>
              </a:spcAft>
              <a:buNone/>
            </a:pPr>
            <a:r>
              <a:rPr lang="en" sz="1400" dirty="0">
                <a:solidFill>
                  <a:schemeClr val="dk1"/>
                </a:solidFill>
                <a:latin typeface="Nanum Gothic"/>
                <a:ea typeface="Nanum Gothic"/>
                <a:cs typeface="Nanum Gothic"/>
                <a:sym typeface="Nanum Gothic"/>
              </a:rPr>
              <a:t>However, we still have room to improve our program.</a:t>
            </a:r>
            <a:endParaRPr sz="1400" dirty="0">
              <a:solidFill>
                <a:schemeClr val="dk1"/>
              </a:solidFill>
              <a:latin typeface="Nanum Gothic"/>
              <a:ea typeface="Nanum Gothic"/>
              <a:cs typeface="Nanum Gothic"/>
              <a:sym typeface="Nanum Gothic"/>
            </a:endParaRPr>
          </a:p>
          <a:p>
            <a:pPr marL="457200" lvl="0" indent="-330200" algn="l" rtl="0">
              <a:spcBef>
                <a:spcPts val="1200"/>
              </a:spcBef>
              <a:spcAft>
                <a:spcPts val="0"/>
              </a:spcAft>
              <a:buClr>
                <a:schemeClr val="dk1"/>
              </a:buClr>
              <a:buSzPts val="1600"/>
              <a:buFont typeface="Nanum Gothic"/>
              <a:buChar char="●"/>
            </a:pPr>
            <a:r>
              <a:rPr lang="en" sz="1400" dirty="0">
                <a:solidFill>
                  <a:srgbClr val="0D0D0D"/>
                </a:solidFill>
                <a:latin typeface="Nanum Gothic"/>
                <a:ea typeface="Nanum Gothic"/>
                <a:cs typeface="Nanum Gothic"/>
                <a:sym typeface="Nanum Gothic"/>
              </a:rPr>
              <a:t>We can improve our program to enable </a:t>
            </a:r>
            <a:r>
              <a:rPr lang="en" sz="1400" b="1" dirty="0">
                <a:solidFill>
                  <a:srgbClr val="0D0D0D"/>
                </a:solidFill>
                <a:latin typeface="Nanum Gothic"/>
                <a:ea typeface="Nanum Gothic"/>
                <a:cs typeface="Nanum Gothic"/>
                <a:sym typeface="Nanum Gothic"/>
              </a:rPr>
              <a:t>capturing nuanced emotional contexts </a:t>
            </a:r>
            <a:r>
              <a:rPr lang="en" sz="1400" dirty="0">
                <a:solidFill>
                  <a:srgbClr val="0D0D0D"/>
                </a:solidFill>
                <a:latin typeface="Nanum Gothic"/>
                <a:ea typeface="Nanum Gothic"/>
                <a:cs typeface="Nanum Gothic"/>
                <a:sym typeface="Nanum Gothic"/>
              </a:rPr>
              <a:t>and </a:t>
            </a:r>
            <a:r>
              <a:rPr lang="en" sz="1400" b="1" dirty="0">
                <a:solidFill>
                  <a:srgbClr val="0D0D0D"/>
                </a:solidFill>
                <a:latin typeface="Nanum Gothic"/>
                <a:ea typeface="Nanum Gothic"/>
                <a:cs typeface="Nanum Gothic"/>
                <a:sym typeface="Nanum Gothic"/>
              </a:rPr>
              <a:t>complex sentence structures.</a:t>
            </a:r>
            <a:endParaRPr sz="1400" b="1" dirty="0">
              <a:solidFill>
                <a:srgbClr val="0D0D0D"/>
              </a:solidFill>
              <a:latin typeface="Nanum Gothic"/>
              <a:ea typeface="Nanum Gothic"/>
              <a:cs typeface="Nanum Gothic"/>
              <a:sym typeface="Nanum Gothic"/>
            </a:endParaRPr>
          </a:p>
          <a:p>
            <a:pPr marL="457200" lvl="0" indent="-317500" algn="l" rtl="0">
              <a:spcBef>
                <a:spcPts val="0"/>
              </a:spcBef>
              <a:spcAft>
                <a:spcPts val="0"/>
              </a:spcAft>
              <a:buClr>
                <a:srgbClr val="0D0D0D"/>
              </a:buClr>
              <a:buSzPts val="1400"/>
              <a:buFont typeface="Nanum Gothic"/>
              <a:buChar char="●"/>
            </a:pPr>
            <a:r>
              <a:rPr lang="en" sz="1400" dirty="0">
                <a:solidFill>
                  <a:schemeClr val="dk1"/>
                </a:solidFill>
                <a:latin typeface="Nanum Gothic"/>
                <a:ea typeface="Nanum Gothic"/>
                <a:cs typeface="Nanum Gothic"/>
                <a:sym typeface="Nanum Gothic"/>
              </a:rPr>
              <a:t>For character analyzer, we could enhance the program by resolve coreference and distinguish subjects and objects.</a:t>
            </a:r>
            <a:endParaRPr sz="1400" dirty="0">
              <a:solidFill>
                <a:srgbClr val="0D0D0D"/>
              </a:solidFill>
              <a:latin typeface="Nanum Gothic"/>
              <a:ea typeface="Nanum Gothic"/>
              <a:cs typeface="Nanum Gothic"/>
              <a:sym typeface="Nanum Gothic"/>
            </a:endParaRPr>
          </a:p>
          <a:p>
            <a:pPr marL="457200" lvl="0" indent="-317500" algn="l" rtl="0">
              <a:spcBef>
                <a:spcPts val="0"/>
              </a:spcBef>
              <a:spcAft>
                <a:spcPts val="0"/>
              </a:spcAft>
              <a:buClr>
                <a:schemeClr val="dk1"/>
              </a:buClr>
              <a:buSzPts val="1400"/>
              <a:buFont typeface="Nanum Gothic"/>
              <a:buChar char="●"/>
            </a:pPr>
            <a:r>
              <a:rPr lang="en" sz="1400" dirty="0">
                <a:solidFill>
                  <a:schemeClr val="dk1"/>
                </a:solidFill>
                <a:latin typeface="Nanum Gothic"/>
                <a:ea typeface="Nanum Gothic"/>
                <a:cs typeface="Nanum Gothic"/>
                <a:sym typeface="Nanum Gothic"/>
              </a:rPr>
              <a:t>For emotion detector, </a:t>
            </a:r>
            <a:r>
              <a:rPr lang="en" sz="1400" dirty="0">
                <a:solidFill>
                  <a:srgbClr val="0D0D0D"/>
                </a:solidFill>
                <a:latin typeface="Nanum Gothic"/>
                <a:ea typeface="Nanum Gothic"/>
                <a:cs typeface="Nanum Gothic"/>
                <a:sym typeface="Nanum Gothic"/>
              </a:rPr>
              <a:t>Using the Transformer module distributed by Hugging Face allows for highly accurate emotion extraction and resolving.</a:t>
            </a:r>
          </a:p>
          <a:p>
            <a:pPr marL="457200" lvl="0" indent="-317500" algn="l" rtl="0">
              <a:spcBef>
                <a:spcPts val="0"/>
              </a:spcBef>
              <a:spcAft>
                <a:spcPts val="0"/>
              </a:spcAft>
              <a:buClr>
                <a:schemeClr val="dk1"/>
              </a:buClr>
              <a:buSzPts val="1400"/>
              <a:buFont typeface="Nanum Gothic"/>
              <a:buChar char="●"/>
            </a:pPr>
            <a:endParaRPr lang="en" sz="1400" dirty="0">
              <a:solidFill>
                <a:srgbClr val="0D0D0D"/>
              </a:solidFill>
              <a:latin typeface="Nanum Gothic"/>
              <a:ea typeface="Nanum Gothic"/>
              <a:cs typeface="Nanum Gothic"/>
              <a:sym typeface="Nanum Gothic"/>
            </a:endParaRPr>
          </a:p>
          <a:p>
            <a:pPr marL="457200" lvl="0" indent="-317500" algn="l" rtl="0">
              <a:spcBef>
                <a:spcPts val="0"/>
              </a:spcBef>
              <a:spcAft>
                <a:spcPts val="0"/>
              </a:spcAft>
              <a:buClr>
                <a:schemeClr val="dk1"/>
              </a:buClr>
              <a:buSzPts val="1400"/>
              <a:buFont typeface="Nanum Gothic"/>
              <a:buChar char="●"/>
            </a:pPr>
            <a:endParaRPr sz="600" dirty="0">
              <a:solidFill>
                <a:schemeClr val="dk1"/>
              </a:solidFill>
              <a:latin typeface="Nanum Gothic"/>
              <a:ea typeface="Nanum Gothic"/>
              <a:cs typeface="Nanum Gothic"/>
              <a:sym typeface="Nanum Gothic"/>
            </a:endParaRPr>
          </a:p>
          <a:p>
            <a:pPr marL="0" lvl="0" indent="0" algn="l" rtl="0">
              <a:spcBef>
                <a:spcPts val="1200"/>
              </a:spcBef>
              <a:spcAft>
                <a:spcPts val="1200"/>
              </a:spcAft>
              <a:buNone/>
            </a:pPr>
            <a:r>
              <a:rPr lang="en" sz="1300" dirty="0">
                <a:solidFill>
                  <a:schemeClr val="dk1"/>
                </a:solidFill>
                <a:latin typeface="Nanum Gothic"/>
                <a:ea typeface="Nanum Gothic"/>
                <a:cs typeface="Nanum Gothic"/>
                <a:sym typeface="Nanum Gothic"/>
              </a:rPr>
              <a:t>Our code is publicly available at Github, and we hope that our project could be extended further.</a:t>
            </a:r>
            <a:endParaRPr sz="1300" dirty="0">
              <a:solidFill>
                <a:schemeClr val="dk1"/>
              </a:solidFill>
              <a:latin typeface="Nanum Gothic"/>
              <a:ea typeface="Nanum Gothic"/>
              <a:cs typeface="Nanum Gothic"/>
              <a:sym typeface="Nanum Gothic"/>
            </a:endParaRPr>
          </a:p>
        </p:txBody>
      </p:sp>
      <p:pic>
        <p:nvPicPr>
          <p:cNvPr id="17" name="오디오 16">
            <a:hlinkClick r:id="" action="ppaction://media"/>
            <a:extLst>
              <a:ext uri="{FF2B5EF4-FFF2-40B4-BE49-F238E27FC236}">
                <a16:creationId xmlns:a16="http://schemas.microsoft.com/office/drawing/2014/main" id="{11DE0AD8-24C8-4DC9-4A1B-575112972AF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1970"/>
    </mc:Choice>
    <mc:Fallback xmlns="">
      <p:transition spd="slow" advTm="21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2|0.5|0.3"/>
</p:tagLst>
</file>

<file path=ppt/tags/tag2.xml><?xml version="1.0" encoding="utf-8"?>
<p:tagLst xmlns:a="http://schemas.openxmlformats.org/drawingml/2006/main" xmlns:r="http://schemas.openxmlformats.org/officeDocument/2006/relationships" xmlns:p="http://schemas.openxmlformats.org/presentationml/2006/main">
  <p:tag name="TIMING" val="|32|1.4"/>
</p:tagLst>
</file>

<file path=ppt/theme/theme1.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1097</Words>
  <Application>Microsoft Macintosh PowerPoint</Application>
  <PresentationFormat>화면 슬라이드 쇼(16:9)</PresentationFormat>
  <Paragraphs>88</Paragraphs>
  <Slides>8</Slides>
  <Notes>8</Notes>
  <HiddenSlides>0</HiddenSlides>
  <MMClips>8</MMClips>
  <ScaleCrop>false</ScaleCrop>
  <HeadingPairs>
    <vt:vector size="6" baseType="variant">
      <vt:variant>
        <vt:lpstr>사용한 글꼴</vt:lpstr>
      </vt:variant>
      <vt:variant>
        <vt:i4>13</vt:i4>
      </vt:variant>
      <vt:variant>
        <vt:lpstr>테마</vt:lpstr>
      </vt:variant>
      <vt:variant>
        <vt:i4>1</vt:i4>
      </vt:variant>
      <vt:variant>
        <vt:lpstr>슬라이드 제목</vt:lpstr>
      </vt:variant>
      <vt:variant>
        <vt:i4>8</vt:i4>
      </vt:variant>
    </vt:vector>
  </HeadingPairs>
  <TitlesOfParts>
    <vt:vector size="22" baseType="lpstr">
      <vt:lpstr>Mako</vt:lpstr>
      <vt:lpstr>Open Sans</vt:lpstr>
      <vt:lpstr>Montserrat</vt:lpstr>
      <vt:lpstr>Nanum Gothic</vt:lpstr>
      <vt:lpstr>Vidaloka</vt:lpstr>
      <vt:lpstr>Arial</vt:lpstr>
      <vt:lpstr>Crimson Text</vt:lpstr>
      <vt:lpstr>Courier New</vt:lpstr>
      <vt:lpstr>Josefin Sans</vt:lpstr>
      <vt:lpstr>Russo One</vt:lpstr>
      <vt:lpstr>Lato</vt:lpstr>
      <vt:lpstr>Merriweather Light</vt:lpstr>
      <vt:lpstr>Open Sans SemiBold</vt:lpstr>
      <vt:lpstr>Minimalist Business Slides XL by Slidesgo</vt:lpstr>
      <vt:lpstr>Character Emotional Analysis Service with Python NLTK </vt:lpstr>
      <vt:lpstr>Introduction- program description</vt:lpstr>
      <vt:lpstr>Approach</vt:lpstr>
      <vt:lpstr>Approach - Character analyzer </vt:lpstr>
      <vt:lpstr>Approach - emotion detector</vt:lpstr>
      <vt:lpstr>Approach - matching sentiment with Character class</vt:lpstr>
      <vt:lpstr>Experiment &amp; Results</vt:lpstr>
      <vt:lpstr>Discussion &amp; 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기채운</cp:lastModifiedBy>
  <cp:revision>3</cp:revision>
  <dcterms:modified xsi:type="dcterms:W3CDTF">2024-06-14T07:20:31Z</dcterms:modified>
</cp:coreProperties>
</file>